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17"/>
  </p:notesMasterIdLst>
  <p:sldIdLst>
    <p:sldId id="318" r:id="rId2"/>
    <p:sldId id="256" r:id="rId3"/>
    <p:sldId id="267" r:id="rId4"/>
    <p:sldId id="258" r:id="rId5"/>
    <p:sldId id="257" r:id="rId6"/>
    <p:sldId id="259" r:id="rId7"/>
    <p:sldId id="311" r:id="rId8"/>
    <p:sldId id="315" r:id="rId9"/>
    <p:sldId id="316" r:id="rId10"/>
    <p:sldId id="262" r:id="rId11"/>
    <p:sldId id="317" r:id="rId12"/>
    <p:sldId id="313" r:id="rId13"/>
    <p:sldId id="314" r:id="rId14"/>
    <p:sldId id="266" r:id="rId15"/>
    <p:sldId id="319" r:id="rId16"/>
  </p:sldIdLst>
  <p:sldSz cx="9144000" cy="5143500" type="screen16x9"/>
  <p:notesSz cx="6858000" cy="9144000"/>
  <p:embeddedFontLst>
    <p:embeddedFont>
      <p:font typeface="Maven Pro" panose="020B0604020202020204" charset="0"/>
      <p:regular r:id="rId18"/>
      <p:bold r:id="rId19"/>
    </p:embeddedFont>
    <p:embeddedFont>
      <p:font typeface="Press Start 2P" panose="020B0604020202020204" charset="0"/>
      <p:regular r:id="rId20"/>
    </p:embeddedFont>
    <p:embeddedFont>
      <p:font typeface="Roboto" panose="020B0604020202020204" charset="0"/>
      <p:regular r:id="rId21"/>
      <p:bold r:id="rId22"/>
      <p:italic r:id="rId23"/>
      <p:boldItalic r:id="rId24"/>
    </p:embeddedFont>
    <p:embeddedFont>
      <p:font typeface="Cambria Math" panose="02040503050406030204" pitchFamily="18" charset="0"/>
      <p:regular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3CAF859-3B51-427C-96B1-3356A61A9CAB}">
  <a:tblStyle styleId="{83CAF859-3B51-427C-96B1-3356A61A9CA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6" d="100"/>
          <a:sy n="116" d="100"/>
        </p:scale>
        <p:origin x="317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viewProps" Target="viewProps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gace710277d_0_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1" name="Google Shape;961;gace710277d_0_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ga3364f6310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1" name="Google Shape;991;ga3364f6310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367526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ga3364f6310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1" name="Google Shape;991;ga3364f6310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52704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7" name="Google Shape;1087;g6f1bce38b0_0_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8" name="Google Shape;1088;g6f1bce38b0_0_1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6" name="Google Shape;1106;gad10344254_0_3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7" name="Google Shape;1107;gad10344254_0_3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g6f1ba423c3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4" name="Google Shape;974;g6f1ba423c3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g6ed1d3ee59_0_100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8" name="Google Shape;968;g6ed1d3ee59_0_100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ga3364f6310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1" name="Google Shape;991;ga3364f6310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ga3364f6310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1" name="Google Shape;991;ga3364f6310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27322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" name="Google Shape;1014;gace710277d_0_13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5" name="Google Shape;1015;gace710277d_0_13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71343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" name="Google Shape;1014;gace710277d_0_13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5" name="Google Shape;1015;gace710277d_0_13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" name="Google Shape;1014;gace710277d_0_13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5" name="Google Shape;1015;gace710277d_0_13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27211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012" scaled="0"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2358902" y="48422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2948617" y="48422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5897255" y="4842290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8257017" y="48425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9" y="4239249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589725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1179440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1769155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2948617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3538332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5307509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5897255" y="4239249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6486970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7076686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9" y="3637064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>
            <a:off x="8257017" y="3637275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>
            <a:off x="7666240" y="3635868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9" y="3034023"/>
            <a:ext cx="295338" cy="302004"/>
          </a:xfrm>
          <a:custGeom>
            <a:avLst/>
            <a:gdLst/>
            <a:ahLst/>
            <a:cxnLst/>
            <a:rect l="l" t="t" r="r" b="b"/>
            <a:pathLst>
              <a:path w="9514" h="10579" extrusionOk="0">
                <a:moveTo>
                  <a:pt x="0" y="1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9" y="2431866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8846774" y="4239877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/>
          <p:nvPr/>
        </p:nvSpPr>
        <p:spPr>
          <a:xfrm>
            <a:off x="8846774" y="303468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2"/>
          <p:cNvSpPr/>
          <p:nvPr/>
        </p:nvSpPr>
        <p:spPr>
          <a:xfrm>
            <a:off x="-51" y="1784888"/>
            <a:ext cx="295369" cy="302004"/>
          </a:xfrm>
          <a:custGeom>
            <a:avLst/>
            <a:gdLst/>
            <a:ahLst/>
            <a:cxnLst/>
            <a:rect l="l" t="t" r="r" b="b"/>
            <a:pathLst>
              <a:path w="9515" h="10579" extrusionOk="0">
                <a:moveTo>
                  <a:pt x="1" y="1"/>
                </a:moveTo>
                <a:lnTo>
                  <a:pt x="1" y="10579"/>
                </a:lnTo>
                <a:lnTo>
                  <a:pt x="9515" y="10579"/>
                </a:lnTo>
                <a:lnTo>
                  <a:pt x="9515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2"/>
          <p:cNvSpPr/>
          <p:nvPr/>
        </p:nvSpPr>
        <p:spPr>
          <a:xfrm>
            <a:off x="590611" y="3034023"/>
            <a:ext cx="294407" cy="302004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2"/>
          <p:cNvSpPr/>
          <p:nvPr/>
        </p:nvSpPr>
        <p:spPr>
          <a:xfrm>
            <a:off x="590637" y="36370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2"/>
          <p:cNvSpPr/>
          <p:nvPr/>
        </p:nvSpPr>
        <p:spPr>
          <a:xfrm>
            <a:off x="-50" y="4842282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590169" y="48422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2"/>
          <p:cNvSpPr/>
          <p:nvPr/>
        </p:nvSpPr>
        <p:spPr>
          <a:xfrm>
            <a:off x="1179931" y="4842263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2"/>
          <p:cNvSpPr/>
          <p:nvPr/>
        </p:nvSpPr>
        <p:spPr>
          <a:xfrm>
            <a:off x="1768929" y="484055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2"/>
          <p:cNvSpPr/>
          <p:nvPr/>
        </p:nvSpPr>
        <p:spPr>
          <a:xfrm>
            <a:off x="3538345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2"/>
          <p:cNvSpPr/>
          <p:nvPr/>
        </p:nvSpPr>
        <p:spPr>
          <a:xfrm>
            <a:off x="4128530" y="48405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2"/>
          <p:cNvSpPr/>
          <p:nvPr/>
        </p:nvSpPr>
        <p:spPr>
          <a:xfrm>
            <a:off x="4717807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2"/>
          <p:cNvSpPr/>
          <p:nvPr/>
        </p:nvSpPr>
        <p:spPr>
          <a:xfrm>
            <a:off x="5308000" y="4840551"/>
            <a:ext cx="294438" cy="301148"/>
          </a:xfrm>
          <a:custGeom>
            <a:avLst/>
            <a:gdLst/>
            <a:ahLst/>
            <a:cxnLst/>
            <a:rect l="l" t="t" r="r" b="b"/>
            <a:pathLst>
              <a:path w="9485" h="10549" extrusionOk="0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2"/>
          <p:cNvSpPr/>
          <p:nvPr/>
        </p:nvSpPr>
        <p:spPr>
          <a:xfrm>
            <a:off x="6486964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2"/>
          <p:cNvSpPr/>
          <p:nvPr/>
        </p:nvSpPr>
        <p:spPr>
          <a:xfrm>
            <a:off x="7076686" y="484417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2"/>
          <p:cNvSpPr/>
          <p:nvPr/>
        </p:nvSpPr>
        <p:spPr>
          <a:xfrm>
            <a:off x="4128052" y="4239301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2"/>
          <p:cNvSpPr/>
          <p:nvPr/>
        </p:nvSpPr>
        <p:spPr>
          <a:xfrm>
            <a:off x="7667320" y="4238203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2"/>
          <p:cNvSpPr/>
          <p:nvPr/>
        </p:nvSpPr>
        <p:spPr>
          <a:xfrm>
            <a:off x="7666398" y="4840524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2"/>
          <p:cNvSpPr/>
          <p:nvPr/>
        </p:nvSpPr>
        <p:spPr>
          <a:xfrm>
            <a:off x="8257049" y="4239459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2"/>
          <p:cNvSpPr/>
          <p:nvPr/>
        </p:nvSpPr>
        <p:spPr>
          <a:xfrm>
            <a:off x="8848580" y="4842049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2"/>
          <p:cNvSpPr/>
          <p:nvPr/>
        </p:nvSpPr>
        <p:spPr>
          <a:xfrm>
            <a:off x="8847780" y="363729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2"/>
          <p:cNvSpPr/>
          <p:nvPr/>
        </p:nvSpPr>
        <p:spPr>
          <a:xfrm>
            <a:off x="8846852" y="2432085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5" y="10547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2"/>
          <p:cNvSpPr/>
          <p:nvPr/>
        </p:nvSpPr>
        <p:spPr>
          <a:xfrm>
            <a:off x="8846837" y="1829248"/>
            <a:ext cx="294407" cy="302004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9"/>
                </a:lnTo>
                <a:lnTo>
                  <a:pt x="9484" y="10579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2"/>
          <p:cNvSpPr/>
          <p:nvPr/>
        </p:nvSpPr>
        <p:spPr>
          <a:xfrm>
            <a:off x="7074526" y="3637928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2"/>
          <p:cNvSpPr/>
          <p:nvPr/>
        </p:nvSpPr>
        <p:spPr>
          <a:xfrm>
            <a:off x="1768933" y="3638751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2"/>
          <p:cNvSpPr/>
          <p:nvPr/>
        </p:nvSpPr>
        <p:spPr>
          <a:xfrm>
            <a:off x="8258967" y="303510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2"/>
          <p:cNvSpPr txBox="1">
            <a:spLocks noGrp="1"/>
          </p:cNvSpPr>
          <p:nvPr>
            <p:ph type="ctrTitle"/>
          </p:nvPr>
        </p:nvSpPr>
        <p:spPr>
          <a:xfrm>
            <a:off x="1841100" y="2279225"/>
            <a:ext cx="5461800" cy="94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35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>
            <a:endParaRPr/>
          </a:p>
        </p:txBody>
      </p:sp>
      <p:sp>
        <p:nvSpPr>
          <p:cNvPr id="55" name="Google Shape;55;p2"/>
          <p:cNvSpPr txBox="1">
            <a:spLocks noGrp="1"/>
          </p:cNvSpPr>
          <p:nvPr>
            <p:ph type="subTitle" idx="1"/>
          </p:nvPr>
        </p:nvSpPr>
        <p:spPr>
          <a:xfrm>
            <a:off x="2358950" y="3281500"/>
            <a:ext cx="4283100" cy="52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 b="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6" name="Google Shape;56;p2"/>
          <p:cNvSpPr txBox="1">
            <a:spLocks noGrp="1"/>
          </p:cNvSpPr>
          <p:nvPr>
            <p:ph type="ctrTitle" idx="2"/>
          </p:nvPr>
        </p:nvSpPr>
        <p:spPr>
          <a:xfrm>
            <a:off x="713100" y="1323175"/>
            <a:ext cx="7717800" cy="73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4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"/>
          <p:cNvSpPr/>
          <p:nvPr/>
        </p:nvSpPr>
        <p:spPr>
          <a:xfrm flipH="1">
            <a:off x="5899913" y="48422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3"/>
          <p:cNvSpPr/>
          <p:nvPr/>
        </p:nvSpPr>
        <p:spPr>
          <a:xfrm flipH="1">
            <a:off x="2951306" y="4842290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3"/>
          <p:cNvSpPr/>
          <p:nvPr/>
        </p:nvSpPr>
        <p:spPr>
          <a:xfrm flipH="1">
            <a:off x="591513" y="48425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3"/>
          <p:cNvSpPr/>
          <p:nvPr/>
        </p:nvSpPr>
        <p:spPr>
          <a:xfrm flipH="1">
            <a:off x="8258806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3"/>
          <p:cNvSpPr/>
          <p:nvPr/>
        </p:nvSpPr>
        <p:spPr>
          <a:xfrm flipH="1">
            <a:off x="5310198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3"/>
          <p:cNvSpPr/>
          <p:nvPr/>
        </p:nvSpPr>
        <p:spPr>
          <a:xfrm flipH="1">
            <a:off x="4130737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3"/>
          <p:cNvSpPr/>
          <p:nvPr/>
        </p:nvSpPr>
        <p:spPr>
          <a:xfrm flipH="1">
            <a:off x="1771844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3"/>
          <p:cNvSpPr/>
          <p:nvPr/>
        </p:nvSpPr>
        <p:spPr>
          <a:xfrm flipH="1">
            <a:off x="8848580" y="4842282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3"/>
          <p:cNvSpPr/>
          <p:nvPr/>
        </p:nvSpPr>
        <p:spPr>
          <a:xfrm flipH="1">
            <a:off x="8259323" y="48422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3"/>
          <p:cNvSpPr/>
          <p:nvPr/>
        </p:nvSpPr>
        <p:spPr>
          <a:xfrm flipH="1">
            <a:off x="7669562" y="4842263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3"/>
          <p:cNvSpPr/>
          <p:nvPr/>
        </p:nvSpPr>
        <p:spPr>
          <a:xfrm flipH="1">
            <a:off x="7079601" y="484055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3"/>
          <p:cNvSpPr/>
          <p:nvPr/>
        </p:nvSpPr>
        <p:spPr>
          <a:xfrm flipH="1">
            <a:off x="5310185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3"/>
          <p:cNvSpPr/>
          <p:nvPr/>
        </p:nvSpPr>
        <p:spPr>
          <a:xfrm flipH="1">
            <a:off x="4720963" y="48405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3"/>
          <p:cNvSpPr/>
          <p:nvPr/>
        </p:nvSpPr>
        <p:spPr>
          <a:xfrm flipH="1">
            <a:off x="4130723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3"/>
          <p:cNvSpPr/>
          <p:nvPr/>
        </p:nvSpPr>
        <p:spPr>
          <a:xfrm flipH="1">
            <a:off x="2361566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3"/>
          <p:cNvSpPr/>
          <p:nvPr/>
        </p:nvSpPr>
        <p:spPr>
          <a:xfrm flipH="1">
            <a:off x="1771844" y="484417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3"/>
          <p:cNvSpPr/>
          <p:nvPr/>
        </p:nvSpPr>
        <p:spPr>
          <a:xfrm flipH="1">
            <a:off x="1183064" y="4840524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3"/>
          <p:cNvSpPr/>
          <p:nvPr/>
        </p:nvSpPr>
        <p:spPr>
          <a:xfrm flipH="1">
            <a:off x="-50" y="4842049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3"/>
          <p:cNvSpPr/>
          <p:nvPr/>
        </p:nvSpPr>
        <p:spPr>
          <a:xfrm flipH="1">
            <a:off x="592413" y="4239676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3"/>
          <p:cNvSpPr txBox="1">
            <a:spLocks noGrp="1"/>
          </p:cNvSpPr>
          <p:nvPr>
            <p:ph type="title"/>
          </p:nvPr>
        </p:nvSpPr>
        <p:spPr>
          <a:xfrm>
            <a:off x="1207825" y="3983254"/>
            <a:ext cx="6700500" cy="66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3"/>
          <p:cNvSpPr txBox="1">
            <a:spLocks noGrp="1"/>
          </p:cNvSpPr>
          <p:nvPr>
            <p:ph type="title" idx="2" hasCustomPrompt="1"/>
          </p:nvPr>
        </p:nvSpPr>
        <p:spPr>
          <a:xfrm>
            <a:off x="3722450" y="526575"/>
            <a:ext cx="1699200" cy="319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012" scaled="0"/>
        </a:gra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4"/>
          <p:cNvSpPr/>
          <p:nvPr/>
        </p:nvSpPr>
        <p:spPr>
          <a:xfrm>
            <a:off x="9" y="4239249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4"/>
          <p:cNvSpPr/>
          <p:nvPr/>
        </p:nvSpPr>
        <p:spPr>
          <a:xfrm>
            <a:off x="589725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4"/>
          <p:cNvSpPr/>
          <p:nvPr/>
        </p:nvSpPr>
        <p:spPr>
          <a:xfrm>
            <a:off x="9" y="3637064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4"/>
          <p:cNvSpPr/>
          <p:nvPr/>
        </p:nvSpPr>
        <p:spPr>
          <a:xfrm>
            <a:off x="9" y="3034023"/>
            <a:ext cx="295338" cy="302004"/>
          </a:xfrm>
          <a:custGeom>
            <a:avLst/>
            <a:gdLst/>
            <a:ahLst/>
            <a:cxnLst/>
            <a:rect l="l" t="t" r="r" b="b"/>
            <a:pathLst>
              <a:path w="9514" h="10579" extrusionOk="0">
                <a:moveTo>
                  <a:pt x="0" y="1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4"/>
          <p:cNvSpPr/>
          <p:nvPr/>
        </p:nvSpPr>
        <p:spPr>
          <a:xfrm>
            <a:off x="9" y="2431866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4"/>
          <p:cNvSpPr/>
          <p:nvPr/>
        </p:nvSpPr>
        <p:spPr>
          <a:xfrm>
            <a:off x="590637" y="36370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4"/>
          <p:cNvSpPr/>
          <p:nvPr/>
        </p:nvSpPr>
        <p:spPr>
          <a:xfrm>
            <a:off x="-50" y="4842282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4"/>
          <p:cNvSpPr/>
          <p:nvPr/>
        </p:nvSpPr>
        <p:spPr>
          <a:xfrm>
            <a:off x="590169" y="48422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4"/>
          <p:cNvSpPr/>
          <p:nvPr/>
        </p:nvSpPr>
        <p:spPr>
          <a:xfrm rot="10800000" flipH="1">
            <a:off x="8257867" y="14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4"/>
          <p:cNvSpPr/>
          <p:nvPr/>
        </p:nvSpPr>
        <p:spPr>
          <a:xfrm rot="10800000" flipH="1">
            <a:off x="8847624" y="602608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4"/>
          <p:cNvSpPr/>
          <p:nvPr/>
        </p:nvSpPr>
        <p:spPr>
          <a:xfrm rot="10800000" flipH="1">
            <a:off x="8848630" y="-2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4"/>
          <p:cNvSpPr/>
          <p:nvPr/>
        </p:nvSpPr>
        <p:spPr>
          <a:xfrm rot="10800000" flipH="1">
            <a:off x="8847702" y="1205203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5" y="10547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4"/>
          <p:cNvSpPr/>
          <p:nvPr/>
        </p:nvSpPr>
        <p:spPr>
          <a:xfrm rot="10800000" flipH="1">
            <a:off x="8847687" y="1807156"/>
            <a:ext cx="294407" cy="302004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9"/>
                </a:lnTo>
                <a:lnTo>
                  <a:pt x="9484" y="10579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4"/>
          <p:cNvSpPr/>
          <p:nvPr/>
        </p:nvSpPr>
        <p:spPr>
          <a:xfrm rot="10800000" flipH="1">
            <a:off x="8259817" y="602189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4"/>
          <p:cNvSpPr txBox="1">
            <a:spLocks noGrp="1"/>
          </p:cNvSpPr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4"/>
          <p:cNvSpPr txBox="1">
            <a:spLocks noGrp="1"/>
          </p:cNvSpPr>
          <p:nvPr>
            <p:ph type="body" idx="1"/>
          </p:nvPr>
        </p:nvSpPr>
        <p:spPr>
          <a:xfrm>
            <a:off x="717425" y="1203750"/>
            <a:ext cx="7709100" cy="33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  <a:defRPr sz="1200">
                <a:solidFill>
                  <a:srgbClr val="FFFFFF"/>
                </a:solidFill>
              </a:defRPr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○"/>
              <a:defRPr>
                <a:solidFill>
                  <a:srgbClr val="FFFFFF"/>
                </a:solidFill>
              </a:defRPr>
            </a:lvl2pPr>
            <a:lvl3pPr marL="1371600" lvl="2" indent="-3302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■"/>
              <a:defRPr>
                <a:solidFill>
                  <a:srgbClr val="FFFFFF"/>
                </a:solidFill>
              </a:defRPr>
            </a:lvl3pPr>
            <a:lvl4pPr marL="1828800" lvl="3" indent="-3302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●"/>
              <a:defRPr>
                <a:solidFill>
                  <a:srgbClr val="FFFFFF"/>
                </a:solidFill>
              </a:defRPr>
            </a:lvl4pPr>
            <a:lvl5pPr marL="2286000" lvl="4" indent="-3302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○"/>
              <a:defRPr>
                <a:solidFill>
                  <a:srgbClr val="FFFFFF"/>
                </a:solidFill>
              </a:defRPr>
            </a:lvl5pPr>
            <a:lvl6pPr marL="2743200" lvl="5" indent="-3302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■"/>
              <a:defRPr>
                <a:solidFill>
                  <a:srgbClr val="FFFFFF"/>
                </a:solidFill>
              </a:defRPr>
            </a:lvl6pPr>
            <a:lvl7pPr marL="3200400" lvl="6" indent="-3302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●"/>
              <a:defRPr>
                <a:solidFill>
                  <a:srgbClr val="FFFFFF"/>
                </a:solidFill>
              </a:defRPr>
            </a:lvl7pPr>
            <a:lvl8pPr marL="3657600" lvl="7" indent="-3302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○"/>
              <a:defRPr>
                <a:solidFill>
                  <a:srgbClr val="FFFFFF"/>
                </a:solidFill>
              </a:defRPr>
            </a:lvl8pPr>
            <a:lvl9pPr marL="4114800" lvl="8" indent="-33020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600"/>
              <a:buFont typeface="Muli"/>
              <a:buChar char="■"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4"/>
          <p:cNvSpPr txBox="1"/>
          <p:nvPr/>
        </p:nvSpPr>
        <p:spPr>
          <a:xfrm>
            <a:off x="-295875" y="3054825"/>
            <a:ext cx="2159700" cy="50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AND_TWO_COLUMNS_1_1_1"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13"/>
          <p:cNvSpPr/>
          <p:nvPr/>
        </p:nvSpPr>
        <p:spPr>
          <a:xfrm rot="10800000" flipH="1">
            <a:off x="0" y="602173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13"/>
          <p:cNvSpPr/>
          <p:nvPr/>
        </p:nvSpPr>
        <p:spPr>
          <a:xfrm rot="10800000" flipH="1">
            <a:off x="589715" y="602173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13"/>
          <p:cNvSpPr/>
          <p:nvPr/>
        </p:nvSpPr>
        <p:spPr>
          <a:xfrm rot="10800000" flipH="1">
            <a:off x="1179430" y="602173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13"/>
          <p:cNvSpPr/>
          <p:nvPr/>
        </p:nvSpPr>
        <p:spPr>
          <a:xfrm rot="10800000" flipH="1">
            <a:off x="886" y="1807370"/>
            <a:ext cx="294407" cy="302004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13"/>
          <p:cNvSpPr/>
          <p:nvPr/>
        </p:nvSpPr>
        <p:spPr>
          <a:xfrm rot="10800000" flipH="1">
            <a:off x="912" y="1205198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13"/>
          <p:cNvSpPr/>
          <p:nvPr/>
        </p:nvSpPr>
        <p:spPr>
          <a:xfrm rot="10800000" flipH="1">
            <a:off x="444" y="-2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13"/>
          <p:cNvSpPr/>
          <p:nvPr/>
        </p:nvSpPr>
        <p:spPr>
          <a:xfrm rot="10800000" flipH="1">
            <a:off x="590206" y="14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13"/>
          <p:cNvSpPr/>
          <p:nvPr/>
        </p:nvSpPr>
        <p:spPr>
          <a:xfrm rot="10800000" flipH="1">
            <a:off x="1179204" y="1693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13"/>
          <p:cNvSpPr/>
          <p:nvPr/>
        </p:nvSpPr>
        <p:spPr>
          <a:xfrm rot="10800000" flipH="1">
            <a:off x="1179208" y="1203498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13"/>
          <p:cNvSpPr/>
          <p:nvPr/>
        </p:nvSpPr>
        <p:spPr>
          <a:xfrm>
            <a:off x="8846692" y="4840676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13"/>
          <p:cNvSpPr/>
          <p:nvPr/>
        </p:nvSpPr>
        <p:spPr>
          <a:xfrm>
            <a:off x="7666361" y="423742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13"/>
          <p:cNvSpPr/>
          <p:nvPr/>
        </p:nvSpPr>
        <p:spPr>
          <a:xfrm>
            <a:off x="8846692" y="363545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13"/>
          <p:cNvSpPr/>
          <p:nvPr/>
        </p:nvSpPr>
        <p:spPr>
          <a:xfrm>
            <a:off x="8255915" y="3634043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13"/>
          <p:cNvSpPr/>
          <p:nvPr/>
        </p:nvSpPr>
        <p:spPr>
          <a:xfrm>
            <a:off x="7666361" y="4842351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13"/>
          <p:cNvSpPr/>
          <p:nvPr/>
        </p:nvSpPr>
        <p:spPr>
          <a:xfrm>
            <a:off x="8256995" y="4236378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13"/>
          <p:cNvSpPr/>
          <p:nvPr/>
        </p:nvSpPr>
        <p:spPr>
          <a:xfrm>
            <a:off x="8256073" y="4838699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13"/>
          <p:cNvSpPr/>
          <p:nvPr/>
        </p:nvSpPr>
        <p:spPr>
          <a:xfrm>
            <a:off x="8846724" y="4237634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13"/>
          <p:cNvSpPr/>
          <p:nvPr/>
        </p:nvSpPr>
        <p:spPr>
          <a:xfrm>
            <a:off x="8848642" y="3033275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13"/>
          <p:cNvSpPr txBox="1">
            <a:spLocks noGrp="1"/>
          </p:cNvSpPr>
          <p:nvPr>
            <p:ph type="subTitle" idx="1"/>
          </p:nvPr>
        </p:nvSpPr>
        <p:spPr>
          <a:xfrm>
            <a:off x="1407681" y="4102075"/>
            <a:ext cx="3075000" cy="34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400" b="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0" name="Google Shape;360;p13"/>
          <p:cNvSpPr txBox="1">
            <a:spLocks noGrp="1"/>
          </p:cNvSpPr>
          <p:nvPr>
            <p:ph type="subTitle" idx="2"/>
          </p:nvPr>
        </p:nvSpPr>
        <p:spPr>
          <a:xfrm>
            <a:off x="4661319" y="4104337"/>
            <a:ext cx="3075000" cy="34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400" b="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1" name="Google Shape;361;p13"/>
          <p:cNvSpPr txBox="1">
            <a:spLocks noGrp="1"/>
          </p:cNvSpPr>
          <p:nvPr>
            <p:ph type="title" hasCustomPrompt="1"/>
          </p:nvPr>
        </p:nvSpPr>
        <p:spPr>
          <a:xfrm>
            <a:off x="1462581" y="1367150"/>
            <a:ext cx="2965200" cy="5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3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2" name="Google Shape;362;p13"/>
          <p:cNvSpPr txBox="1">
            <a:spLocks noGrp="1"/>
          </p:cNvSpPr>
          <p:nvPr>
            <p:ph type="title" idx="3" hasCustomPrompt="1"/>
          </p:nvPr>
        </p:nvSpPr>
        <p:spPr>
          <a:xfrm>
            <a:off x="4716219" y="1367150"/>
            <a:ext cx="2965200" cy="5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3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3" name="Google Shape;363;p13"/>
          <p:cNvSpPr txBox="1">
            <a:spLocks noGrp="1"/>
          </p:cNvSpPr>
          <p:nvPr>
            <p:ph type="title" idx="4" hasCustomPrompt="1"/>
          </p:nvPr>
        </p:nvSpPr>
        <p:spPr>
          <a:xfrm>
            <a:off x="1462581" y="2996049"/>
            <a:ext cx="2965200" cy="5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3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4" name="Google Shape;364;p13"/>
          <p:cNvSpPr txBox="1">
            <a:spLocks noGrp="1"/>
          </p:cNvSpPr>
          <p:nvPr>
            <p:ph type="title" idx="5" hasCustomPrompt="1"/>
          </p:nvPr>
        </p:nvSpPr>
        <p:spPr>
          <a:xfrm>
            <a:off x="4716219" y="2998075"/>
            <a:ext cx="2965200" cy="5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3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5" name="Google Shape;365;p13"/>
          <p:cNvSpPr txBox="1">
            <a:spLocks noGrp="1"/>
          </p:cNvSpPr>
          <p:nvPr>
            <p:ph type="subTitle" idx="6"/>
          </p:nvPr>
        </p:nvSpPr>
        <p:spPr>
          <a:xfrm>
            <a:off x="1781031" y="2015850"/>
            <a:ext cx="2328300" cy="39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366" name="Google Shape;366;p13"/>
          <p:cNvSpPr txBox="1">
            <a:spLocks noGrp="1"/>
          </p:cNvSpPr>
          <p:nvPr>
            <p:ph type="subTitle" idx="7"/>
          </p:nvPr>
        </p:nvSpPr>
        <p:spPr>
          <a:xfrm>
            <a:off x="5034669" y="2018575"/>
            <a:ext cx="2328300" cy="39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367" name="Google Shape;367;p13"/>
          <p:cNvSpPr txBox="1">
            <a:spLocks noGrp="1"/>
          </p:cNvSpPr>
          <p:nvPr>
            <p:ph type="subTitle" idx="8"/>
          </p:nvPr>
        </p:nvSpPr>
        <p:spPr>
          <a:xfrm>
            <a:off x="5034669" y="3643025"/>
            <a:ext cx="2328300" cy="3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368" name="Google Shape;368;p13"/>
          <p:cNvSpPr txBox="1">
            <a:spLocks noGrp="1"/>
          </p:cNvSpPr>
          <p:nvPr>
            <p:ph type="subTitle" idx="9"/>
          </p:nvPr>
        </p:nvSpPr>
        <p:spPr>
          <a:xfrm>
            <a:off x="1407681" y="2479575"/>
            <a:ext cx="3075000" cy="34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400" b="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9" name="Google Shape;369;p13"/>
          <p:cNvSpPr txBox="1">
            <a:spLocks noGrp="1"/>
          </p:cNvSpPr>
          <p:nvPr>
            <p:ph type="subTitle" idx="13"/>
          </p:nvPr>
        </p:nvSpPr>
        <p:spPr>
          <a:xfrm>
            <a:off x="4668369" y="2480138"/>
            <a:ext cx="3060900" cy="34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400" b="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70" name="Google Shape;370;p13"/>
          <p:cNvSpPr txBox="1">
            <a:spLocks noGrp="1"/>
          </p:cNvSpPr>
          <p:nvPr>
            <p:ph type="subTitle" idx="14"/>
          </p:nvPr>
        </p:nvSpPr>
        <p:spPr>
          <a:xfrm>
            <a:off x="1781031" y="3640250"/>
            <a:ext cx="2328300" cy="3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371" name="Google Shape;371;p13"/>
          <p:cNvSpPr txBox="1">
            <a:spLocks noGrp="1"/>
          </p:cNvSpPr>
          <p:nvPr>
            <p:ph type="title" idx="15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_AND_TWO_COLUMNS_3_1"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14"/>
          <p:cNvSpPr/>
          <p:nvPr/>
        </p:nvSpPr>
        <p:spPr>
          <a:xfrm rot="10800000" flipH="1">
            <a:off x="8257067" y="17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p14"/>
          <p:cNvSpPr/>
          <p:nvPr/>
        </p:nvSpPr>
        <p:spPr>
          <a:xfrm rot="10800000" flipH="1">
            <a:off x="59" y="604097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" name="Google Shape;375;p14"/>
          <p:cNvSpPr/>
          <p:nvPr/>
        </p:nvSpPr>
        <p:spPr>
          <a:xfrm rot="10800000" flipH="1">
            <a:off x="589775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14"/>
          <p:cNvSpPr/>
          <p:nvPr/>
        </p:nvSpPr>
        <p:spPr>
          <a:xfrm rot="10800000" flipH="1">
            <a:off x="8846824" y="60429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p14"/>
          <p:cNvSpPr/>
          <p:nvPr/>
        </p:nvSpPr>
        <p:spPr>
          <a:xfrm rot="10800000" flipH="1">
            <a:off x="0" y="106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14"/>
          <p:cNvSpPr/>
          <p:nvPr/>
        </p:nvSpPr>
        <p:spPr>
          <a:xfrm rot="10800000" flipH="1">
            <a:off x="590219" y="1922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14"/>
          <p:cNvSpPr/>
          <p:nvPr/>
        </p:nvSpPr>
        <p:spPr>
          <a:xfrm rot="10800000" flipH="1">
            <a:off x="1179981" y="1938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14"/>
          <p:cNvSpPr/>
          <p:nvPr/>
        </p:nvSpPr>
        <p:spPr>
          <a:xfrm rot="10800000" flipH="1">
            <a:off x="1768979" y="3617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14"/>
          <p:cNvSpPr/>
          <p:nvPr/>
        </p:nvSpPr>
        <p:spPr>
          <a:xfrm rot="10800000" flipH="1">
            <a:off x="7076736" y="-2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14"/>
          <p:cNvSpPr/>
          <p:nvPr/>
        </p:nvSpPr>
        <p:spPr>
          <a:xfrm rot="10800000" flipH="1">
            <a:off x="7666448" y="3678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14"/>
          <p:cNvSpPr/>
          <p:nvPr/>
        </p:nvSpPr>
        <p:spPr>
          <a:xfrm rot="10800000" flipH="1">
            <a:off x="8257099" y="603886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14"/>
          <p:cNvSpPr/>
          <p:nvPr/>
        </p:nvSpPr>
        <p:spPr>
          <a:xfrm rot="10800000" flipH="1">
            <a:off x="8848630" y="2124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14"/>
          <p:cNvSpPr txBox="1">
            <a:spLocks noGrp="1"/>
          </p:cNvSpPr>
          <p:nvPr>
            <p:ph type="subTitle" idx="1"/>
          </p:nvPr>
        </p:nvSpPr>
        <p:spPr>
          <a:xfrm>
            <a:off x="6187303" y="3331100"/>
            <a:ext cx="1899000" cy="804600"/>
          </a:xfrm>
          <a:prstGeom prst="rect">
            <a:avLst/>
          </a:prstGeom>
          <a:noFill/>
        </p:spPr>
        <p:txBody>
          <a:bodyPr spcFirstLastPara="1" wrap="square" lIns="91425" tIns="15270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86" name="Google Shape;386;p14"/>
          <p:cNvSpPr txBox="1">
            <a:spLocks noGrp="1"/>
          </p:cNvSpPr>
          <p:nvPr>
            <p:ph type="subTitle" idx="2"/>
          </p:nvPr>
        </p:nvSpPr>
        <p:spPr>
          <a:xfrm>
            <a:off x="3622500" y="3331100"/>
            <a:ext cx="1899000" cy="804600"/>
          </a:xfrm>
          <a:prstGeom prst="rect">
            <a:avLst/>
          </a:prstGeom>
          <a:noFill/>
        </p:spPr>
        <p:txBody>
          <a:bodyPr spcFirstLastPara="1" wrap="square" lIns="91425" tIns="15270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87" name="Google Shape;387;p14"/>
          <p:cNvSpPr txBox="1">
            <a:spLocks noGrp="1"/>
          </p:cNvSpPr>
          <p:nvPr>
            <p:ph type="subTitle" idx="3"/>
          </p:nvPr>
        </p:nvSpPr>
        <p:spPr>
          <a:xfrm>
            <a:off x="1057697" y="3331100"/>
            <a:ext cx="1899000" cy="804600"/>
          </a:xfrm>
          <a:prstGeom prst="rect">
            <a:avLst/>
          </a:prstGeom>
          <a:noFill/>
        </p:spPr>
        <p:txBody>
          <a:bodyPr spcFirstLastPara="1" wrap="square" lIns="91425" tIns="15270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88" name="Google Shape;388;p14"/>
          <p:cNvSpPr txBox="1">
            <a:spLocks noGrp="1"/>
          </p:cNvSpPr>
          <p:nvPr>
            <p:ph type="subTitle" idx="4"/>
          </p:nvPr>
        </p:nvSpPr>
        <p:spPr>
          <a:xfrm>
            <a:off x="1057697" y="2949800"/>
            <a:ext cx="1899000" cy="38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389" name="Google Shape;389;p14"/>
          <p:cNvSpPr txBox="1">
            <a:spLocks noGrp="1"/>
          </p:cNvSpPr>
          <p:nvPr>
            <p:ph type="subTitle" idx="5"/>
          </p:nvPr>
        </p:nvSpPr>
        <p:spPr>
          <a:xfrm>
            <a:off x="3622500" y="2949850"/>
            <a:ext cx="1899000" cy="38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390" name="Google Shape;390;p14"/>
          <p:cNvSpPr txBox="1">
            <a:spLocks noGrp="1"/>
          </p:cNvSpPr>
          <p:nvPr>
            <p:ph type="subTitle" idx="6"/>
          </p:nvPr>
        </p:nvSpPr>
        <p:spPr>
          <a:xfrm>
            <a:off x="6187303" y="2949850"/>
            <a:ext cx="1899000" cy="38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391" name="Google Shape;391;p14"/>
          <p:cNvSpPr/>
          <p:nvPr/>
        </p:nvSpPr>
        <p:spPr>
          <a:xfrm rot="10800000" flipH="1">
            <a:off x="8847312" y="1206486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14"/>
          <p:cNvSpPr/>
          <p:nvPr/>
        </p:nvSpPr>
        <p:spPr>
          <a:xfrm rot="10800000" flipH="1">
            <a:off x="589737" y="1207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" name="Google Shape;393;p14"/>
          <p:cNvSpPr txBox="1">
            <a:spLocks noGrp="1"/>
          </p:cNvSpPr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_AND_TWO_COLUMNS_2_1"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15"/>
          <p:cNvSpPr/>
          <p:nvPr/>
        </p:nvSpPr>
        <p:spPr>
          <a:xfrm rot="10800000">
            <a:off x="591538" y="17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" name="Google Shape;396;p15"/>
          <p:cNvSpPr/>
          <p:nvPr/>
        </p:nvSpPr>
        <p:spPr>
          <a:xfrm rot="10800000">
            <a:off x="8848577" y="604097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p15"/>
          <p:cNvSpPr/>
          <p:nvPr/>
        </p:nvSpPr>
        <p:spPr>
          <a:xfrm rot="10800000">
            <a:off x="8258831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15"/>
          <p:cNvSpPr/>
          <p:nvPr/>
        </p:nvSpPr>
        <p:spPr>
          <a:xfrm rot="10800000">
            <a:off x="7669115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p15"/>
          <p:cNvSpPr/>
          <p:nvPr/>
        </p:nvSpPr>
        <p:spPr>
          <a:xfrm rot="10800000">
            <a:off x="7079400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15"/>
          <p:cNvSpPr/>
          <p:nvPr/>
        </p:nvSpPr>
        <p:spPr>
          <a:xfrm rot="10800000">
            <a:off x="1771869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p15"/>
          <p:cNvSpPr/>
          <p:nvPr/>
        </p:nvSpPr>
        <p:spPr>
          <a:xfrm rot="10800000">
            <a:off x="8848577" y="1207138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402;p15"/>
          <p:cNvSpPr/>
          <p:nvPr/>
        </p:nvSpPr>
        <p:spPr>
          <a:xfrm rot="10800000">
            <a:off x="591538" y="1206927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p15"/>
          <p:cNvSpPr/>
          <p:nvPr/>
        </p:nvSpPr>
        <p:spPr>
          <a:xfrm rot="10800000">
            <a:off x="1183247" y="1208334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" name="Google Shape;404;p15"/>
          <p:cNvSpPr/>
          <p:nvPr/>
        </p:nvSpPr>
        <p:spPr>
          <a:xfrm rot="10800000">
            <a:off x="1781" y="60429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" name="Google Shape;405;p15"/>
          <p:cNvSpPr/>
          <p:nvPr/>
        </p:nvSpPr>
        <p:spPr>
          <a:xfrm rot="10800000">
            <a:off x="1781" y="1809522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Google Shape;406;p15"/>
          <p:cNvSpPr/>
          <p:nvPr/>
        </p:nvSpPr>
        <p:spPr>
          <a:xfrm rot="10800000">
            <a:off x="8258906" y="1809294"/>
            <a:ext cx="294407" cy="302004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15"/>
          <p:cNvSpPr/>
          <p:nvPr/>
        </p:nvSpPr>
        <p:spPr>
          <a:xfrm rot="10800000">
            <a:off x="8258880" y="1207122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" name="Google Shape;408;p15"/>
          <p:cNvSpPr/>
          <p:nvPr/>
        </p:nvSpPr>
        <p:spPr>
          <a:xfrm rot="10800000">
            <a:off x="8848605" y="106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15"/>
          <p:cNvSpPr/>
          <p:nvPr/>
        </p:nvSpPr>
        <p:spPr>
          <a:xfrm rot="10800000">
            <a:off x="8259348" y="1922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15"/>
          <p:cNvSpPr/>
          <p:nvPr/>
        </p:nvSpPr>
        <p:spPr>
          <a:xfrm rot="10800000">
            <a:off x="7669587" y="1938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15"/>
          <p:cNvSpPr/>
          <p:nvPr/>
        </p:nvSpPr>
        <p:spPr>
          <a:xfrm rot="10800000">
            <a:off x="7079626" y="3617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15"/>
          <p:cNvSpPr/>
          <p:nvPr/>
        </p:nvSpPr>
        <p:spPr>
          <a:xfrm rot="10800000">
            <a:off x="2361591" y="3609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15"/>
          <p:cNvSpPr/>
          <p:nvPr/>
        </p:nvSpPr>
        <p:spPr>
          <a:xfrm rot="10800000">
            <a:off x="1771869" y="-2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15"/>
          <p:cNvSpPr/>
          <p:nvPr/>
        </p:nvSpPr>
        <p:spPr>
          <a:xfrm rot="10800000">
            <a:off x="1182166" y="605999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15"/>
          <p:cNvSpPr/>
          <p:nvPr/>
        </p:nvSpPr>
        <p:spPr>
          <a:xfrm rot="10800000">
            <a:off x="1183089" y="3678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15"/>
          <p:cNvSpPr/>
          <p:nvPr/>
        </p:nvSpPr>
        <p:spPr>
          <a:xfrm rot="10800000">
            <a:off x="592468" y="603886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15"/>
          <p:cNvSpPr/>
          <p:nvPr/>
        </p:nvSpPr>
        <p:spPr>
          <a:xfrm rot="10800000">
            <a:off x="-25" y="2124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15"/>
          <p:cNvSpPr/>
          <p:nvPr/>
        </p:nvSpPr>
        <p:spPr>
          <a:xfrm rot="10800000">
            <a:off x="775" y="120691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15"/>
          <p:cNvSpPr txBox="1">
            <a:spLocks noGrp="1"/>
          </p:cNvSpPr>
          <p:nvPr>
            <p:ph type="subTitle" idx="1"/>
          </p:nvPr>
        </p:nvSpPr>
        <p:spPr>
          <a:xfrm>
            <a:off x="2746782" y="3017575"/>
            <a:ext cx="1673400" cy="3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420" name="Google Shape;420;p15"/>
          <p:cNvSpPr txBox="1">
            <a:spLocks noGrp="1"/>
          </p:cNvSpPr>
          <p:nvPr>
            <p:ph type="subTitle" idx="2"/>
          </p:nvPr>
        </p:nvSpPr>
        <p:spPr>
          <a:xfrm>
            <a:off x="769750" y="3017575"/>
            <a:ext cx="1673400" cy="3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421" name="Google Shape;421;p15"/>
          <p:cNvSpPr txBox="1">
            <a:spLocks noGrp="1"/>
          </p:cNvSpPr>
          <p:nvPr>
            <p:ph type="subTitle" idx="3"/>
          </p:nvPr>
        </p:nvSpPr>
        <p:spPr>
          <a:xfrm>
            <a:off x="4723813" y="3017575"/>
            <a:ext cx="1673400" cy="3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422" name="Google Shape;422;p15"/>
          <p:cNvSpPr txBox="1">
            <a:spLocks noGrp="1"/>
          </p:cNvSpPr>
          <p:nvPr>
            <p:ph type="subTitle" idx="4"/>
          </p:nvPr>
        </p:nvSpPr>
        <p:spPr>
          <a:xfrm>
            <a:off x="6700845" y="3017575"/>
            <a:ext cx="1673400" cy="3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423" name="Google Shape;423;p15"/>
          <p:cNvSpPr txBox="1">
            <a:spLocks noGrp="1"/>
          </p:cNvSpPr>
          <p:nvPr>
            <p:ph type="subTitle" idx="5"/>
          </p:nvPr>
        </p:nvSpPr>
        <p:spPr>
          <a:xfrm>
            <a:off x="769762" y="3512600"/>
            <a:ext cx="1673400" cy="67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24" name="Google Shape;424;p15"/>
          <p:cNvSpPr txBox="1">
            <a:spLocks noGrp="1"/>
          </p:cNvSpPr>
          <p:nvPr>
            <p:ph type="subTitle" idx="6"/>
          </p:nvPr>
        </p:nvSpPr>
        <p:spPr>
          <a:xfrm>
            <a:off x="2746787" y="3512600"/>
            <a:ext cx="1673400" cy="67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25" name="Google Shape;425;p15"/>
          <p:cNvSpPr txBox="1">
            <a:spLocks noGrp="1"/>
          </p:cNvSpPr>
          <p:nvPr>
            <p:ph type="subTitle" idx="7"/>
          </p:nvPr>
        </p:nvSpPr>
        <p:spPr>
          <a:xfrm>
            <a:off x="6700838" y="3512600"/>
            <a:ext cx="1673400" cy="67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26" name="Google Shape;426;p15"/>
          <p:cNvSpPr txBox="1">
            <a:spLocks noGrp="1"/>
          </p:cNvSpPr>
          <p:nvPr>
            <p:ph type="subTitle" idx="8"/>
          </p:nvPr>
        </p:nvSpPr>
        <p:spPr>
          <a:xfrm>
            <a:off x="4723813" y="3512600"/>
            <a:ext cx="1673400" cy="67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27" name="Google Shape;427;p15"/>
          <p:cNvSpPr txBox="1">
            <a:spLocks noGrp="1"/>
          </p:cNvSpPr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ONE_COLUMN_TEXT_1_1_2"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19"/>
          <p:cNvSpPr/>
          <p:nvPr/>
        </p:nvSpPr>
        <p:spPr>
          <a:xfrm flipH="1">
            <a:off x="8848650" y="3026311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" name="Google Shape;508;p19"/>
          <p:cNvSpPr/>
          <p:nvPr/>
        </p:nvSpPr>
        <p:spPr>
          <a:xfrm flipH="1">
            <a:off x="8258903" y="3026311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" name="Google Shape;509;p19"/>
          <p:cNvSpPr/>
          <p:nvPr/>
        </p:nvSpPr>
        <p:spPr>
          <a:xfrm flipH="1">
            <a:off x="7669188" y="3026311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" name="Google Shape;510;p19"/>
          <p:cNvSpPr/>
          <p:nvPr/>
        </p:nvSpPr>
        <p:spPr>
          <a:xfrm flipH="1">
            <a:off x="8848650" y="2424126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p19"/>
          <p:cNvSpPr/>
          <p:nvPr/>
        </p:nvSpPr>
        <p:spPr>
          <a:xfrm flipH="1">
            <a:off x="8848103" y="362934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" name="Google Shape;512;p19"/>
          <p:cNvSpPr/>
          <p:nvPr/>
        </p:nvSpPr>
        <p:spPr>
          <a:xfrm flipH="1">
            <a:off x="8258846" y="3629314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" name="Google Shape;513;p19"/>
          <p:cNvSpPr/>
          <p:nvPr/>
        </p:nvSpPr>
        <p:spPr>
          <a:xfrm flipH="1">
            <a:off x="7669084" y="3629326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19"/>
          <p:cNvSpPr/>
          <p:nvPr/>
        </p:nvSpPr>
        <p:spPr>
          <a:xfrm flipH="1">
            <a:off x="8847991" y="423236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19"/>
          <p:cNvSpPr/>
          <p:nvPr/>
        </p:nvSpPr>
        <p:spPr>
          <a:xfrm flipH="1">
            <a:off x="8258733" y="4232339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19"/>
          <p:cNvSpPr/>
          <p:nvPr/>
        </p:nvSpPr>
        <p:spPr>
          <a:xfrm flipH="1">
            <a:off x="7668397" y="4232351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19"/>
          <p:cNvSpPr/>
          <p:nvPr/>
        </p:nvSpPr>
        <p:spPr>
          <a:xfrm flipH="1">
            <a:off x="8847991" y="483539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19"/>
          <p:cNvSpPr/>
          <p:nvPr/>
        </p:nvSpPr>
        <p:spPr>
          <a:xfrm flipH="1">
            <a:off x="8258733" y="4835364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p19"/>
          <p:cNvSpPr/>
          <p:nvPr/>
        </p:nvSpPr>
        <p:spPr>
          <a:xfrm flipH="1">
            <a:off x="7668972" y="4835376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20;p19"/>
          <p:cNvSpPr/>
          <p:nvPr/>
        </p:nvSpPr>
        <p:spPr>
          <a:xfrm flipH="1">
            <a:off x="590578" y="3026311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521;p19"/>
          <p:cNvSpPr/>
          <p:nvPr/>
        </p:nvSpPr>
        <p:spPr>
          <a:xfrm flipH="1">
            <a:off x="863" y="3026311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19"/>
          <p:cNvSpPr/>
          <p:nvPr/>
        </p:nvSpPr>
        <p:spPr>
          <a:xfrm flipH="1">
            <a:off x="125" y="2424126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p19"/>
          <p:cNvSpPr/>
          <p:nvPr/>
        </p:nvSpPr>
        <p:spPr>
          <a:xfrm flipH="1">
            <a:off x="1179778" y="362934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19"/>
          <p:cNvSpPr/>
          <p:nvPr/>
        </p:nvSpPr>
        <p:spPr>
          <a:xfrm flipH="1">
            <a:off x="590521" y="3629314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" name="Google Shape;525;p19"/>
          <p:cNvSpPr/>
          <p:nvPr/>
        </p:nvSpPr>
        <p:spPr>
          <a:xfrm flipH="1">
            <a:off x="759" y="3629326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3792C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19"/>
          <p:cNvSpPr/>
          <p:nvPr/>
        </p:nvSpPr>
        <p:spPr>
          <a:xfrm flipH="1">
            <a:off x="1179666" y="423236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19"/>
          <p:cNvSpPr/>
          <p:nvPr/>
        </p:nvSpPr>
        <p:spPr>
          <a:xfrm flipH="1">
            <a:off x="590408" y="4232339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19"/>
          <p:cNvSpPr/>
          <p:nvPr/>
        </p:nvSpPr>
        <p:spPr>
          <a:xfrm flipH="1">
            <a:off x="72" y="4232351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9" name="Google Shape;529;p19"/>
          <p:cNvSpPr/>
          <p:nvPr/>
        </p:nvSpPr>
        <p:spPr>
          <a:xfrm flipH="1">
            <a:off x="1179666" y="483539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" name="Google Shape;530;p19"/>
          <p:cNvSpPr/>
          <p:nvPr/>
        </p:nvSpPr>
        <p:spPr>
          <a:xfrm flipH="1">
            <a:off x="590408" y="4835364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" name="Google Shape;531;p19"/>
          <p:cNvSpPr/>
          <p:nvPr/>
        </p:nvSpPr>
        <p:spPr>
          <a:xfrm flipH="1">
            <a:off x="647" y="4835376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19"/>
          <p:cNvSpPr txBox="1">
            <a:spLocks noGrp="1"/>
          </p:cNvSpPr>
          <p:nvPr>
            <p:ph type="subTitle" idx="1"/>
          </p:nvPr>
        </p:nvSpPr>
        <p:spPr>
          <a:xfrm>
            <a:off x="2636825" y="3379150"/>
            <a:ext cx="3870300" cy="9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33" name="Google Shape;533;p19"/>
          <p:cNvSpPr txBox="1">
            <a:spLocks noGrp="1"/>
          </p:cNvSpPr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APTION_ONLY_1_1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700" scaled="0"/>
        </a:gradFill>
        <a:effectLst/>
      </p:bgPr>
    </p:bg>
    <p:spTree>
      <p:nvGrpSpPr>
        <p:cNvPr id="1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Google Shape;815;p27"/>
          <p:cNvSpPr/>
          <p:nvPr/>
        </p:nvSpPr>
        <p:spPr>
          <a:xfrm>
            <a:off x="2358952" y="48422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6" name="Google Shape;816;p27"/>
          <p:cNvSpPr/>
          <p:nvPr/>
        </p:nvSpPr>
        <p:spPr>
          <a:xfrm>
            <a:off x="2948667" y="48422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7" name="Google Shape;817;p27"/>
          <p:cNvSpPr/>
          <p:nvPr/>
        </p:nvSpPr>
        <p:spPr>
          <a:xfrm>
            <a:off x="5897305" y="4842290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8" name="Google Shape;818;p27"/>
          <p:cNvSpPr/>
          <p:nvPr/>
        </p:nvSpPr>
        <p:spPr>
          <a:xfrm>
            <a:off x="8257067" y="48425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9" name="Google Shape;819;p27"/>
          <p:cNvSpPr/>
          <p:nvPr/>
        </p:nvSpPr>
        <p:spPr>
          <a:xfrm>
            <a:off x="59" y="4239249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0" name="Google Shape;820;p27"/>
          <p:cNvSpPr/>
          <p:nvPr/>
        </p:nvSpPr>
        <p:spPr>
          <a:xfrm>
            <a:off x="589775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1" name="Google Shape;821;p27"/>
          <p:cNvSpPr/>
          <p:nvPr/>
        </p:nvSpPr>
        <p:spPr>
          <a:xfrm>
            <a:off x="1769205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2" name="Google Shape;822;p27"/>
          <p:cNvSpPr/>
          <p:nvPr/>
        </p:nvSpPr>
        <p:spPr>
          <a:xfrm>
            <a:off x="3538382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3" name="Google Shape;823;p27"/>
          <p:cNvSpPr/>
          <p:nvPr/>
        </p:nvSpPr>
        <p:spPr>
          <a:xfrm>
            <a:off x="5307559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4" name="Google Shape;824;p27"/>
          <p:cNvSpPr/>
          <p:nvPr/>
        </p:nvSpPr>
        <p:spPr>
          <a:xfrm>
            <a:off x="7076736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5" name="Google Shape;825;p27"/>
          <p:cNvSpPr/>
          <p:nvPr/>
        </p:nvSpPr>
        <p:spPr>
          <a:xfrm>
            <a:off x="8846824" y="4239877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" name="Google Shape;826;p27"/>
          <p:cNvSpPr/>
          <p:nvPr/>
        </p:nvSpPr>
        <p:spPr>
          <a:xfrm>
            <a:off x="0" y="4842282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" name="Google Shape;827;p27"/>
          <p:cNvSpPr/>
          <p:nvPr/>
        </p:nvSpPr>
        <p:spPr>
          <a:xfrm>
            <a:off x="590219" y="48422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27"/>
          <p:cNvSpPr/>
          <p:nvPr/>
        </p:nvSpPr>
        <p:spPr>
          <a:xfrm>
            <a:off x="1179981" y="4842263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27"/>
          <p:cNvSpPr/>
          <p:nvPr/>
        </p:nvSpPr>
        <p:spPr>
          <a:xfrm>
            <a:off x="1768979" y="484055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27"/>
          <p:cNvSpPr/>
          <p:nvPr/>
        </p:nvSpPr>
        <p:spPr>
          <a:xfrm>
            <a:off x="3538395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27"/>
          <p:cNvSpPr/>
          <p:nvPr/>
        </p:nvSpPr>
        <p:spPr>
          <a:xfrm>
            <a:off x="4128580" y="48405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" name="Google Shape;832;p27"/>
          <p:cNvSpPr/>
          <p:nvPr/>
        </p:nvSpPr>
        <p:spPr>
          <a:xfrm>
            <a:off x="4717857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3" name="Google Shape;833;p27"/>
          <p:cNvSpPr/>
          <p:nvPr/>
        </p:nvSpPr>
        <p:spPr>
          <a:xfrm>
            <a:off x="5308050" y="4840551"/>
            <a:ext cx="294438" cy="301148"/>
          </a:xfrm>
          <a:custGeom>
            <a:avLst/>
            <a:gdLst/>
            <a:ahLst/>
            <a:cxnLst/>
            <a:rect l="l" t="t" r="r" b="b"/>
            <a:pathLst>
              <a:path w="9485" h="10549" extrusionOk="0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4" name="Google Shape;834;p27"/>
          <p:cNvSpPr/>
          <p:nvPr/>
        </p:nvSpPr>
        <p:spPr>
          <a:xfrm>
            <a:off x="6487014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" name="Google Shape;835;p27"/>
          <p:cNvSpPr/>
          <p:nvPr/>
        </p:nvSpPr>
        <p:spPr>
          <a:xfrm>
            <a:off x="7076736" y="484417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6" name="Google Shape;836;p27"/>
          <p:cNvSpPr/>
          <p:nvPr/>
        </p:nvSpPr>
        <p:spPr>
          <a:xfrm>
            <a:off x="4128102" y="4239301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" name="Google Shape;837;p27"/>
          <p:cNvSpPr/>
          <p:nvPr/>
        </p:nvSpPr>
        <p:spPr>
          <a:xfrm>
            <a:off x="7666448" y="4840524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8" name="Google Shape;838;p27"/>
          <p:cNvSpPr/>
          <p:nvPr/>
        </p:nvSpPr>
        <p:spPr>
          <a:xfrm>
            <a:off x="8257099" y="4239459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" name="Google Shape;839;p27"/>
          <p:cNvSpPr/>
          <p:nvPr/>
        </p:nvSpPr>
        <p:spPr>
          <a:xfrm>
            <a:off x="8848630" y="4842049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0" name="Google Shape;840;p27"/>
          <p:cNvSpPr/>
          <p:nvPr/>
        </p:nvSpPr>
        <p:spPr>
          <a:xfrm>
            <a:off x="1768971" y="36379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" name="Google Shape;841;p27"/>
          <p:cNvSpPr/>
          <p:nvPr/>
        </p:nvSpPr>
        <p:spPr>
          <a:xfrm>
            <a:off x="59" y="3636224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" name="Google Shape;842;p27"/>
          <p:cNvSpPr/>
          <p:nvPr/>
        </p:nvSpPr>
        <p:spPr>
          <a:xfrm>
            <a:off x="8848624" y="3637702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27"/>
          <p:cNvSpPr txBox="1">
            <a:spLocks noGrp="1"/>
          </p:cNvSpPr>
          <p:nvPr>
            <p:ph type="subTitle" idx="1"/>
          </p:nvPr>
        </p:nvSpPr>
        <p:spPr>
          <a:xfrm>
            <a:off x="1059150" y="1276625"/>
            <a:ext cx="7025700" cy="146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31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844" name="Google Shape;844;p27"/>
          <p:cNvSpPr txBox="1">
            <a:spLocks noGrp="1"/>
          </p:cNvSpPr>
          <p:nvPr>
            <p:ph type="title"/>
          </p:nvPr>
        </p:nvSpPr>
        <p:spPr>
          <a:xfrm>
            <a:off x="2332425" y="3034500"/>
            <a:ext cx="5697600" cy="44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000"/>
              <a:buChar char="-"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000"/>
              <a:buFont typeface="Press Start 2P"/>
              <a:buNone/>
              <a:defRPr sz="30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61881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●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○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■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●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○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■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●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○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302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Maven Pro"/>
              <a:buChar char="■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8" r:id="rId4"/>
    <p:sldLayoutId id="2147483659" r:id="rId5"/>
    <p:sldLayoutId id="2147483660" r:id="rId6"/>
    <p:sldLayoutId id="2147483661" r:id="rId7"/>
    <p:sldLayoutId id="2147483665" r:id="rId8"/>
    <p:sldLayoutId id="2147483673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2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5" Type="http://schemas.microsoft.com/office/2007/relationships/hdphoto" Target="../media/hdphoto1.wdp"/><Relationship Id="rId4" Type="http://schemas.openxmlformats.org/officeDocument/2006/relationships/image" Target="../media/image13.png"/><Relationship Id="rId9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vanesamayonesa.itch.io/the-95-threshold" TargetMode="External"/><Relationship Id="rId2" Type="http://schemas.openxmlformats.org/officeDocument/2006/relationships/hyperlink" Target="https://youtu.be/WYSupJ5r2zo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1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Título 3"/>
          <p:cNvSpPr>
            <a:spLocks noGrp="1"/>
          </p:cNvSpPr>
          <p:nvPr>
            <p:ph type="ctrTitle" idx="2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9218" name="Picture 2" descr="La Luz, Cortina, Teatro De Las Cortinas Y Las Cortinas Del Escenario imagen  png - imagen transparente descarga gratuit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6170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39"/>
          <p:cNvSpPr txBox="1">
            <a:spLocks noGrp="1"/>
          </p:cNvSpPr>
          <p:nvPr>
            <p:ph type="subTitle" idx="2"/>
          </p:nvPr>
        </p:nvSpPr>
        <p:spPr>
          <a:xfrm>
            <a:off x="510909" y="3153483"/>
            <a:ext cx="1899000" cy="804600"/>
          </a:xfrm>
          <a:prstGeom prst="rect">
            <a:avLst/>
          </a:prstGeom>
        </p:spPr>
        <p:txBody>
          <a:bodyPr spcFirstLastPara="1" wrap="square" lIns="182875" tIns="182875" rIns="182875" bIns="1828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 smtClean="0"/>
              <a:t>Explicacion (pos)</a:t>
            </a:r>
            <a:endParaRPr dirty="0"/>
          </a:p>
        </p:txBody>
      </p:sp>
      <p:sp>
        <p:nvSpPr>
          <p:cNvPr id="1020" name="Google Shape;1020;p39"/>
          <p:cNvSpPr txBox="1">
            <a:spLocks noGrp="1"/>
          </p:cNvSpPr>
          <p:nvPr>
            <p:ph type="subTitle" idx="4"/>
          </p:nvPr>
        </p:nvSpPr>
        <p:spPr>
          <a:xfrm>
            <a:off x="510909" y="2759991"/>
            <a:ext cx="1899000" cy="38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GAME</a:t>
            </a:r>
            <a:endParaRPr dirty="0"/>
          </a:p>
        </p:txBody>
      </p:sp>
      <p:sp>
        <p:nvSpPr>
          <p:cNvPr id="1023" name="Google Shape;1023;p39"/>
          <p:cNvSpPr txBox="1">
            <a:spLocks noGrp="1"/>
          </p:cNvSpPr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CODIGOS LARGOS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409" y="1757000"/>
            <a:ext cx="900000" cy="871875"/>
          </a:xfrm>
          <a:prstGeom prst="rect">
            <a:avLst/>
          </a:prstGeom>
        </p:spPr>
      </p:pic>
      <p:sp>
        <p:nvSpPr>
          <p:cNvPr id="44" name="Rectángulo 43"/>
          <p:cNvSpPr/>
          <p:nvPr/>
        </p:nvSpPr>
        <p:spPr>
          <a:xfrm>
            <a:off x="2683995" y="1525679"/>
            <a:ext cx="2710308" cy="305825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84" name="CuadroTexto 83"/>
          <p:cNvSpPr txBox="1"/>
          <p:nvPr/>
        </p:nvSpPr>
        <p:spPr>
          <a:xfrm>
            <a:off x="2814704" y="3091566"/>
            <a:ext cx="3269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2000" dirty="0" smtClean="0"/>
              <a:t>+</a:t>
            </a:r>
            <a:endParaRPr lang="es-PE" sz="2000" dirty="0"/>
          </a:p>
        </p:txBody>
      </p:sp>
      <p:sp>
        <p:nvSpPr>
          <p:cNvPr id="51" name="CuadroTexto 50"/>
          <p:cNvSpPr txBox="1"/>
          <p:nvPr/>
        </p:nvSpPr>
        <p:spPr>
          <a:xfrm>
            <a:off x="2806835" y="2428820"/>
            <a:ext cx="3269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2000" dirty="0" smtClean="0"/>
              <a:t>+</a:t>
            </a:r>
            <a:endParaRPr lang="es-PE" sz="2000" dirty="0"/>
          </a:p>
        </p:txBody>
      </p:sp>
      <p:cxnSp>
        <p:nvCxnSpPr>
          <p:cNvPr id="11" name="Conector recto 10"/>
          <p:cNvCxnSpPr/>
          <p:nvPr/>
        </p:nvCxnSpPr>
        <p:spPr>
          <a:xfrm>
            <a:off x="2773041" y="3291621"/>
            <a:ext cx="2624264" cy="0"/>
          </a:xfrm>
          <a:prstGeom prst="line">
            <a:avLst/>
          </a:prstGeom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ector recto 53"/>
          <p:cNvCxnSpPr/>
          <p:nvPr/>
        </p:nvCxnSpPr>
        <p:spPr>
          <a:xfrm flipH="1">
            <a:off x="4085195" y="1989890"/>
            <a:ext cx="16352" cy="2594043"/>
          </a:xfrm>
          <a:prstGeom prst="line">
            <a:avLst/>
          </a:prstGeom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0" name="Imagen 5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9412" y="3137959"/>
            <a:ext cx="343871" cy="333125"/>
          </a:xfrm>
          <a:prstGeom prst="rect">
            <a:avLst/>
          </a:prstGeom>
        </p:spPr>
      </p:pic>
      <p:sp>
        <p:nvSpPr>
          <p:cNvPr id="18" name="CuadroTexto 17"/>
          <p:cNvSpPr txBox="1"/>
          <p:nvPr/>
        </p:nvSpPr>
        <p:spPr>
          <a:xfrm>
            <a:off x="3471922" y="2816533"/>
            <a:ext cx="8748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1000" dirty="0">
                <a:solidFill>
                  <a:srgbClr val="0070C0"/>
                </a:solidFill>
              </a:rPr>
              <a:t>pygame</a:t>
            </a:r>
          </a:p>
          <a:p>
            <a:pPr algn="ctr"/>
            <a:r>
              <a:rPr lang="es-PE" sz="1000" dirty="0">
                <a:solidFill>
                  <a:srgbClr val="0070C0"/>
                </a:solidFill>
              </a:rPr>
              <a:t>(2,2)</a:t>
            </a:r>
          </a:p>
        </p:txBody>
      </p:sp>
      <p:sp>
        <p:nvSpPr>
          <p:cNvPr id="63" name="CuadroTexto 62"/>
          <p:cNvSpPr txBox="1"/>
          <p:nvPr/>
        </p:nvSpPr>
        <p:spPr>
          <a:xfrm>
            <a:off x="4226842" y="2238415"/>
            <a:ext cx="69026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1050" dirty="0" smtClean="0">
                <a:solidFill>
                  <a:srgbClr val="0070C0"/>
                </a:solidFill>
              </a:rPr>
              <a:t>pygame</a:t>
            </a:r>
          </a:p>
          <a:p>
            <a:pPr algn="ctr"/>
            <a:r>
              <a:rPr lang="es-PE" sz="1050" dirty="0" smtClean="0">
                <a:solidFill>
                  <a:srgbClr val="0070C0"/>
                </a:solidFill>
              </a:rPr>
              <a:t>(3,1)</a:t>
            </a:r>
            <a:endParaRPr lang="es-PE" sz="1050" dirty="0">
              <a:solidFill>
                <a:srgbClr val="0070C0"/>
              </a:solidFill>
            </a:endParaRPr>
          </a:p>
        </p:txBody>
      </p:sp>
      <p:sp>
        <p:nvSpPr>
          <p:cNvPr id="20" name="Flecha arriba 19"/>
          <p:cNvSpPr/>
          <p:nvPr/>
        </p:nvSpPr>
        <p:spPr>
          <a:xfrm rot="19427000">
            <a:off x="4741792" y="2642487"/>
            <a:ext cx="70629" cy="92758"/>
          </a:xfrm>
          <a:prstGeom prst="upArrow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66" name="CuadroTexto 65"/>
          <p:cNvSpPr txBox="1"/>
          <p:nvPr/>
        </p:nvSpPr>
        <p:spPr>
          <a:xfrm>
            <a:off x="3978246" y="2824041"/>
            <a:ext cx="662522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1050" dirty="0" smtClean="0"/>
              <a:t>real</a:t>
            </a:r>
          </a:p>
          <a:p>
            <a:pPr algn="ctr"/>
            <a:r>
              <a:rPr lang="es-PE" sz="1050" dirty="0" smtClean="0"/>
              <a:t>(2,-2)</a:t>
            </a:r>
            <a:endParaRPr lang="es-PE" sz="1050" dirty="0"/>
          </a:p>
        </p:txBody>
      </p:sp>
      <p:sp>
        <p:nvSpPr>
          <p:cNvPr id="85" name="CuadroTexto 84"/>
          <p:cNvSpPr txBox="1"/>
          <p:nvPr/>
        </p:nvSpPr>
        <p:spPr>
          <a:xfrm>
            <a:off x="2813413" y="3732360"/>
            <a:ext cx="3269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2000" dirty="0" smtClean="0"/>
              <a:t>+</a:t>
            </a:r>
            <a:endParaRPr lang="es-PE" sz="2000" dirty="0"/>
          </a:p>
        </p:txBody>
      </p:sp>
      <p:sp>
        <p:nvSpPr>
          <p:cNvPr id="86" name="CuadroTexto 85"/>
          <p:cNvSpPr txBox="1"/>
          <p:nvPr/>
        </p:nvSpPr>
        <p:spPr>
          <a:xfrm>
            <a:off x="3144964" y="1992882"/>
            <a:ext cx="3269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2000" dirty="0" smtClean="0"/>
              <a:t>+</a:t>
            </a:r>
            <a:endParaRPr lang="es-PE" sz="2000" dirty="0"/>
          </a:p>
        </p:txBody>
      </p:sp>
      <p:sp>
        <p:nvSpPr>
          <p:cNvPr id="87" name="CuadroTexto 86"/>
          <p:cNvSpPr txBox="1"/>
          <p:nvPr/>
        </p:nvSpPr>
        <p:spPr>
          <a:xfrm>
            <a:off x="3769089" y="1989890"/>
            <a:ext cx="3269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2000" dirty="0" smtClean="0"/>
              <a:t>+</a:t>
            </a:r>
            <a:endParaRPr lang="es-PE" sz="2000" dirty="0"/>
          </a:p>
        </p:txBody>
      </p:sp>
      <p:sp>
        <p:nvSpPr>
          <p:cNvPr id="88" name="CuadroTexto 87"/>
          <p:cNvSpPr txBox="1"/>
          <p:nvPr/>
        </p:nvSpPr>
        <p:spPr>
          <a:xfrm>
            <a:off x="4437455" y="1989890"/>
            <a:ext cx="3269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2000" dirty="0" smtClean="0"/>
              <a:t>+</a:t>
            </a:r>
            <a:endParaRPr lang="es-PE" sz="2000" dirty="0"/>
          </a:p>
        </p:txBody>
      </p:sp>
      <p:sp>
        <p:nvSpPr>
          <p:cNvPr id="89" name="CuadroTexto 88"/>
          <p:cNvSpPr txBox="1"/>
          <p:nvPr/>
        </p:nvSpPr>
        <p:spPr>
          <a:xfrm>
            <a:off x="4642600" y="2228833"/>
            <a:ext cx="622678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1050" dirty="0" smtClean="0"/>
              <a:t>real</a:t>
            </a:r>
          </a:p>
          <a:p>
            <a:pPr algn="ctr"/>
            <a:r>
              <a:rPr lang="es-PE" sz="1050" dirty="0" smtClean="0"/>
              <a:t>(3,-1)</a:t>
            </a:r>
            <a:endParaRPr lang="es-PE" sz="1050" dirty="0"/>
          </a:p>
        </p:txBody>
      </p:sp>
      <p:sp>
        <p:nvSpPr>
          <p:cNvPr id="90" name="CuadroTexto 89"/>
          <p:cNvSpPr txBox="1"/>
          <p:nvPr/>
        </p:nvSpPr>
        <p:spPr>
          <a:xfrm>
            <a:off x="3560531" y="3416543"/>
            <a:ext cx="1049283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1050" dirty="0" smtClean="0">
                <a:solidFill>
                  <a:srgbClr val="C00000"/>
                </a:solidFill>
              </a:rPr>
              <a:t>Tiene que ser</a:t>
            </a:r>
          </a:p>
          <a:p>
            <a:pPr algn="ctr"/>
            <a:r>
              <a:rPr lang="es-PE" sz="1050" dirty="0" smtClean="0">
                <a:solidFill>
                  <a:srgbClr val="C00000"/>
                </a:solidFill>
              </a:rPr>
              <a:t>(0,0)</a:t>
            </a:r>
            <a:endParaRPr lang="es-PE" sz="1050" dirty="0">
              <a:solidFill>
                <a:srgbClr val="C00000"/>
              </a:solidFill>
            </a:endParaRPr>
          </a:p>
        </p:txBody>
      </p:sp>
      <p:sp>
        <p:nvSpPr>
          <p:cNvPr id="91" name="CuadroTexto 90"/>
          <p:cNvSpPr txBox="1"/>
          <p:nvPr/>
        </p:nvSpPr>
        <p:spPr>
          <a:xfrm>
            <a:off x="4252464" y="2660947"/>
            <a:ext cx="1049283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1050" dirty="0" smtClean="0">
                <a:solidFill>
                  <a:srgbClr val="C00000"/>
                </a:solidFill>
              </a:rPr>
              <a:t>Tiene que ser</a:t>
            </a:r>
          </a:p>
          <a:p>
            <a:pPr algn="ctr"/>
            <a:r>
              <a:rPr lang="es-PE" sz="1050" dirty="0" smtClean="0">
                <a:solidFill>
                  <a:srgbClr val="C00000"/>
                </a:solidFill>
              </a:rPr>
              <a:t>(1,1)</a:t>
            </a:r>
            <a:endParaRPr lang="es-PE" sz="1050" dirty="0">
              <a:solidFill>
                <a:srgbClr val="C00000"/>
              </a:solidFill>
            </a:endParaRPr>
          </a:p>
        </p:txBody>
      </p:sp>
      <p:sp>
        <p:nvSpPr>
          <p:cNvPr id="92" name="Rectángulo 91"/>
          <p:cNvSpPr/>
          <p:nvPr/>
        </p:nvSpPr>
        <p:spPr>
          <a:xfrm>
            <a:off x="5796117" y="1525679"/>
            <a:ext cx="2710308" cy="305825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93" name="CuadroTexto 92"/>
          <p:cNvSpPr txBox="1"/>
          <p:nvPr/>
        </p:nvSpPr>
        <p:spPr>
          <a:xfrm>
            <a:off x="5926826" y="3091566"/>
            <a:ext cx="3269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2000" dirty="0" smtClean="0"/>
              <a:t>+</a:t>
            </a:r>
            <a:endParaRPr lang="es-PE" sz="2000" dirty="0"/>
          </a:p>
        </p:txBody>
      </p:sp>
      <p:sp>
        <p:nvSpPr>
          <p:cNvPr id="95" name="CuadroTexto 94"/>
          <p:cNvSpPr txBox="1"/>
          <p:nvPr/>
        </p:nvSpPr>
        <p:spPr>
          <a:xfrm>
            <a:off x="5918957" y="2428820"/>
            <a:ext cx="3269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2000" dirty="0" smtClean="0"/>
              <a:t>+</a:t>
            </a:r>
            <a:endParaRPr lang="es-PE" sz="2000" dirty="0"/>
          </a:p>
        </p:txBody>
      </p:sp>
      <p:cxnSp>
        <p:nvCxnSpPr>
          <p:cNvPr id="96" name="Conector recto 95"/>
          <p:cNvCxnSpPr/>
          <p:nvPr/>
        </p:nvCxnSpPr>
        <p:spPr>
          <a:xfrm>
            <a:off x="5885163" y="3291621"/>
            <a:ext cx="2624264" cy="0"/>
          </a:xfrm>
          <a:prstGeom prst="line">
            <a:avLst/>
          </a:prstGeom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8" name="Imagen 9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1534" y="3137959"/>
            <a:ext cx="343871" cy="333125"/>
          </a:xfrm>
          <a:prstGeom prst="rect">
            <a:avLst/>
          </a:prstGeom>
        </p:spPr>
      </p:pic>
      <p:sp>
        <p:nvSpPr>
          <p:cNvPr id="101" name="Flecha arriba 100"/>
          <p:cNvSpPr/>
          <p:nvPr/>
        </p:nvSpPr>
        <p:spPr>
          <a:xfrm rot="19427000">
            <a:off x="7853914" y="2642487"/>
            <a:ext cx="70629" cy="92758"/>
          </a:xfrm>
          <a:prstGeom prst="upArrow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03" name="CuadroTexto 102"/>
          <p:cNvSpPr txBox="1"/>
          <p:nvPr/>
        </p:nvSpPr>
        <p:spPr>
          <a:xfrm>
            <a:off x="5925535" y="3732360"/>
            <a:ext cx="3269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2000" dirty="0" smtClean="0"/>
              <a:t>+</a:t>
            </a:r>
            <a:endParaRPr lang="es-PE" sz="2000" dirty="0"/>
          </a:p>
        </p:txBody>
      </p:sp>
      <p:sp>
        <p:nvSpPr>
          <p:cNvPr id="104" name="CuadroTexto 103"/>
          <p:cNvSpPr txBox="1"/>
          <p:nvPr/>
        </p:nvSpPr>
        <p:spPr>
          <a:xfrm>
            <a:off x="6257086" y="1992882"/>
            <a:ext cx="3269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2000" dirty="0" smtClean="0"/>
              <a:t>+</a:t>
            </a:r>
            <a:endParaRPr lang="es-PE" sz="2000" dirty="0"/>
          </a:p>
        </p:txBody>
      </p:sp>
      <p:sp>
        <p:nvSpPr>
          <p:cNvPr id="105" name="CuadroTexto 104"/>
          <p:cNvSpPr txBox="1"/>
          <p:nvPr/>
        </p:nvSpPr>
        <p:spPr>
          <a:xfrm>
            <a:off x="6881211" y="1989890"/>
            <a:ext cx="3269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2000" dirty="0" smtClean="0"/>
              <a:t>+</a:t>
            </a:r>
            <a:endParaRPr lang="es-PE" sz="2000" dirty="0"/>
          </a:p>
        </p:txBody>
      </p:sp>
      <p:sp>
        <p:nvSpPr>
          <p:cNvPr id="106" name="CuadroTexto 105"/>
          <p:cNvSpPr txBox="1"/>
          <p:nvPr/>
        </p:nvSpPr>
        <p:spPr>
          <a:xfrm>
            <a:off x="7549577" y="1989890"/>
            <a:ext cx="3269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2000" dirty="0" smtClean="0"/>
              <a:t>+</a:t>
            </a:r>
            <a:endParaRPr lang="es-PE" sz="2000" dirty="0"/>
          </a:p>
        </p:txBody>
      </p:sp>
      <p:pic>
        <p:nvPicPr>
          <p:cNvPr id="5122" name="Picture 2" descr="ejercicios corregidos [SOHCAHTOA]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38250" y1="44973" x2="28000" y2="36929"/>
                        <a14:foregroundMark x1="19625" y1="30530" x2="19625" y2="30530"/>
                        <a14:foregroundMark x1="17750" y1="31079" x2="18875" y2="78793"/>
                        <a14:foregroundMark x1="18500" y1="80256" x2="86875" y2="78793"/>
                        <a14:foregroundMark x1="86125" y1="79707" x2="20750" y2="305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7045012" y="2282711"/>
            <a:ext cx="1009387" cy="12696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CuadroTexto 22"/>
          <p:cNvSpPr txBox="1"/>
          <p:nvPr/>
        </p:nvSpPr>
        <p:spPr>
          <a:xfrm>
            <a:off x="7314566" y="3042911"/>
            <a:ext cx="2246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1100" dirty="0" smtClean="0"/>
              <a:t>x</a:t>
            </a:r>
            <a:endParaRPr lang="es-PE" sz="1100" dirty="0"/>
          </a:p>
        </p:txBody>
      </p:sp>
      <p:sp>
        <p:nvSpPr>
          <p:cNvPr id="130" name="CuadroTexto 129"/>
          <p:cNvSpPr txBox="1"/>
          <p:nvPr/>
        </p:nvSpPr>
        <p:spPr>
          <a:xfrm>
            <a:off x="7172496" y="3244971"/>
            <a:ext cx="90706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800" dirty="0" smtClean="0"/>
              <a:t>adyacente</a:t>
            </a:r>
            <a:endParaRPr lang="es-PE" sz="800" dirty="0"/>
          </a:p>
        </p:txBody>
      </p:sp>
      <p:sp>
        <p:nvSpPr>
          <p:cNvPr id="131" name="CuadroTexto 130"/>
          <p:cNvSpPr txBox="1"/>
          <p:nvPr/>
        </p:nvSpPr>
        <p:spPr>
          <a:xfrm>
            <a:off x="7641022" y="2905904"/>
            <a:ext cx="90706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800" dirty="0" smtClean="0"/>
              <a:t>opuesto</a:t>
            </a:r>
            <a:endParaRPr lang="es-PE" sz="800" dirty="0"/>
          </a:p>
        </p:txBody>
      </p:sp>
      <p:sp>
        <p:nvSpPr>
          <p:cNvPr id="132" name="CuadroTexto 131"/>
          <p:cNvSpPr txBox="1"/>
          <p:nvPr/>
        </p:nvSpPr>
        <p:spPr>
          <a:xfrm rot="19048408">
            <a:off x="7015486" y="2803710"/>
            <a:ext cx="90706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800" dirty="0" smtClean="0"/>
              <a:t>hipotenusa</a:t>
            </a:r>
            <a:endParaRPr lang="es-PE" sz="800" dirty="0"/>
          </a:p>
        </p:txBody>
      </p:sp>
      <p:sp>
        <p:nvSpPr>
          <p:cNvPr id="133" name="CuadroTexto 132"/>
          <p:cNvSpPr txBox="1"/>
          <p:nvPr/>
        </p:nvSpPr>
        <p:spPr>
          <a:xfrm>
            <a:off x="7008026" y="3163106"/>
            <a:ext cx="2246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1100" b="1" dirty="0">
                <a:solidFill>
                  <a:srgbClr val="FFC000"/>
                </a:solidFill>
              </a:rPr>
              <a:t>A</a:t>
            </a:r>
          </a:p>
        </p:txBody>
      </p:sp>
      <p:sp>
        <p:nvSpPr>
          <p:cNvPr id="134" name="CuadroTexto 133"/>
          <p:cNvSpPr txBox="1"/>
          <p:nvPr/>
        </p:nvSpPr>
        <p:spPr>
          <a:xfrm>
            <a:off x="7863414" y="3170314"/>
            <a:ext cx="18108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1100" b="1" dirty="0" smtClean="0">
                <a:solidFill>
                  <a:srgbClr val="FFC000"/>
                </a:solidFill>
              </a:rPr>
              <a:t>C</a:t>
            </a:r>
            <a:endParaRPr lang="es-PE" sz="1100" b="1" dirty="0">
              <a:solidFill>
                <a:srgbClr val="FFC000"/>
              </a:solidFill>
            </a:endParaRPr>
          </a:p>
        </p:txBody>
      </p:sp>
      <p:sp>
        <p:nvSpPr>
          <p:cNvPr id="135" name="CuadroTexto 134"/>
          <p:cNvSpPr txBox="1"/>
          <p:nvPr/>
        </p:nvSpPr>
        <p:spPr>
          <a:xfrm>
            <a:off x="7850591" y="2453662"/>
            <a:ext cx="2246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1100" b="1" dirty="0" smtClean="0">
                <a:solidFill>
                  <a:srgbClr val="FFC000"/>
                </a:solidFill>
              </a:rPr>
              <a:t>B</a:t>
            </a:r>
            <a:endParaRPr lang="es-PE" sz="1100" b="1" dirty="0">
              <a:solidFill>
                <a:srgbClr val="FFC000"/>
              </a:solidFill>
            </a:endParaRPr>
          </a:p>
        </p:txBody>
      </p:sp>
      <p:cxnSp>
        <p:nvCxnSpPr>
          <p:cNvPr id="138" name="Conector recto 137"/>
          <p:cNvCxnSpPr/>
          <p:nvPr/>
        </p:nvCxnSpPr>
        <p:spPr>
          <a:xfrm flipH="1">
            <a:off x="7204472" y="2004097"/>
            <a:ext cx="16352" cy="2594043"/>
          </a:xfrm>
          <a:prstGeom prst="line">
            <a:avLst/>
          </a:prstGeom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0" name="Picture 2" descr="Ejercicios « Programación Orientada a Objetos | Curso de Python | Hektor  Profe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983" t="41305"/>
          <a:stretch/>
        </p:blipFill>
        <p:spPr bwMode="auto">
          <a:xfrm>
            <a:off x="2692755" y="1525679"/>
            <a:ext cx="2710308" cy="3058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2" name="Picture 2" descr="Ejercicios « Programación Orientada a Objetos | Curso de Python | Hektor  Profe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983" t="41305"/>
          <a:stretch/>
        </p:blipFill>
        <p:spPr bwMode="auto">
          <a:xfrm>
            <a:off x="5796117" y="1525679"/>
            <a:ext cx="2710308" cy="3086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7" name="CuadroTexto 26"/>
              <p:cNvSpPr txBox="1"/>
              <p:nvPr/>
            </p:nvSpPr>
            <p:spPr>
              <a:xfrm>
                <a:off x="6609414" y="3685990"/>
                <a:ext cx="1465338" cy="33393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s-PE" i="1" dirty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Cos(x)</a:t>
                </a:r>
                <a14:m>
                  <m:oMath xmlns:m="http://schemas.openxmlformats.org/officeDocument/2006/math">
                    <m:r>
                      <a:rPr lang="es-PE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s-PE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s-PE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PE" b="0" i="1" smtClean="0">
                            <a:latin typeface="Cambria Math" panose="02040503050406030204" pitchFamily="18" charset="0"/>
                          </a:rPr>
                          <m:t>𝑎𝑑𝑦𝑎𝑐𝑒𝑛𝑡𝑒</m:t>
                        </m:r>
                      </m:num>
                      <m:den>
                        <m:r>
                          <a:rPr lang="es-PE" b="0" i="1" smtClean="0">
                            <a:latin typeface="Cambria Math" panose="02040503050406030204" pitchFamily="18" charset="0"/>
                          </a:rPr>
                          <m:t>h𝑖𝑝𝑜𝑡𝑒𝑛𝑢𝑠𝑎</m:t>
                        </m:r>
                      </m:den>
                    </m:f>
                  </m:oMath>
                </a14:m>
                <a:endParaRPr lang="es-PE" dirty="0"/>
              </a:p>
            </p:txBody>
          </p:sp>
        </mc:Choice>
        <mc:Fallback xmlns="">
          <p:sp>
            <p:nvSpPr>
              <p:cNvPr id="27" name="CuadroTexto 2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09414" y="3685990"/>
                <a:ext cx="1465338" cy="333938"/>
              </a:xfrm>
              <a:prstGeom prst="rect">
                <a:avLst/>
              </a:prstGeom>
              <a:blipFill>
                <a:blip r:embed="rId7"/>
                <a:stretch>
                  <a:fillRect l="-7469" t="-5556" r="-2075" b="-18519"/>
                </a:stretch>
              </a:blipFill>
            </p:spPr>
            <p:txBody>
              <a:bodyPr/>
              <a:lstStyle/>
              <a:p>
                <a:r>
                  <a:rPr lang="es-P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4" name="CuadroTexto 143"/>
              <p:cNvSpPr txBox="1"/>
              <p:nvPr/>
            </p:nvSpPr>
            <p:spPr>
              <a:xfrm>
                <a:off x="6609414" y="4127559"/>
                <a:ext cx="1531060" cy="33393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s-PE" i="1" dirty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x</a:t>
                </a:r>
                <a14:m>
                  <m:oMath xmlns:m="http://schemas.openxmlformats.org/officeDocument/2006/math">
                    <m:r>
                      <a:rPr lang="es-PE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s-PE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s-PE" b="0" i="0" smtClean="0">
                        <a:latin typeface="Cambria Math" panose="02040503050406030204" pitchFamily="18" charset="0"/>
                      </a:rPr>
                      <m:t>acos</m:t>
                    </m:r>
                    <m:r>
                      <a:rPr lang="es-PE" b="0" i="1" smtClean="0">
                        <a:latin typeface="Cambria Math" panose="02040503050406030204" pitchFamily="18" charset="0"/>
                      </a:rPr>
                      <m:t>⁡(</m:t>
                    </m:r>
                    <m:f>
                      <m:fPr>
                        <m:ctrlPr>
                          <a:rPr lang="es-PE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PE" b="0" i="1" smtClean="0">
                            <a:latin typeface="Cambria Math" panose="02040503050406030204" pitchFamily="18" charset="0"/>
                          </a:rPr>
                          <m:t>𝑎𝑑𝑦𝑎𝑐𝑒𝑛𝑡𝑒</m:t>
                        </m:r>
                      </m:num>
                      <m:den>
                        <m:r>
                          <a:rPr lang="es-PE" b="0" i="1" smtClean="0">
                            <a:latin typeface="Cambria Math" panose="02040503050406030204" pitchFamily="18" charset="0"/>
                          </a:rPr>
                          <m:t>h𝑖𝑝𝑜𝑡𝑒𝑛𝑢𝑠𝑎</m:t>
                        </m:r>
                      </m:den>
                    </m:f>
                    <m:r>
                      <a:rPr lang="es-PE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s-PE" dirty="0"/>
              </a:p>
            </p:txBody>
          </p:sp>
        </mc:Choice>
        <mc:Fallback xmlns="">
          <p:sp>
            <p:nvSpPr>
              <p:cNvPr id="144" name="CuadroTexto 14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09414" y="4127559"/>
                <a:ext cx="1531060" cy="333938"/>
              </a:xfrm>
              <a:prstGeom prst="rect">
                <a:avLst/>
              </a:prstGeom>
              <a:blipFill>
                <a:blip r:embed="rId8"/>
                <a:stretch>
                  <a:fillRect l="-7171" t="-3636" r="-4781" b="-18182"/>
                </a:stretch>
              </a:blipFill>
            </p:spPr>
            <p:txBody>
              <a:bodyPr/>
              <a:lstStyle/>
              <a:p>
                <a:r>
                  <a:rPr lang="es-P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6" name="CuadroTexto 145"/>
              <p:cNvSpPr txBox="1"/>
              <p:nvPr/>
            </p:nvSpPr>
            <p:spPr>
              <a:xfrm>
                <a:off x="3286090" y="4047148"/>
                <a:ext cx="1506118" cy="32912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s-PE" i="1" dirty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x</a:t>
                </a:r>
                <a14:m>
                  <m:oMath xmlns:m="http://schemas.openxmlformats.org/officeDocument/2006/math">
                    <m:r>
                      <a:rPr lang="es-PE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s-PE" i="1" smtClean="0"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es-PE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s-PE" b="0" i="0" smtClean="0">
                            <a:latin typeface="Cambria Math" panose="02040503050406030204" pitchFamily="18" charset="0"/>
                          </a:rPr>
                          <m:t>acos</m:t>
                        </m:r>
                      </m:fName>
                      <m:e>
                        <m:d>
                          <m:dPr>
                            <m:ctrlPr>
                              <a:rPr lang="es-PE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s-PE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s-PE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ad>
                                  <m:radPr>
                                    <m:degHide m:val="on"/>
                                    <m:ctrlPr>
                                      <a:rPr lang="es-PE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r>
                                      <a:rPr lang="es-PE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e>
                                </m:rad>
                              </m:den>
                            </m:f>
                          </m:e>
                        </m:d>
                      </m:e>
                    </m:func>
                    <m:r>
                      <a:rPr lang="es-PE" b="0" i="1" smtClean="0">
                        <a:latin typeface="Cambria Math" panose="02040503050406030204" pitchFamily="18" charset="0"/>
                      </a:rPr>
                      <m:t>=45°</m:t>
                    </m:r>
                  </m:oMath>
                </a14:m>
                <a:endParaRPr lang="es-PE" dirty="0"/>
              </a:p>
            </p:txBody>
          </p:sp>
        </mc:Choice>
        <mc:Fallback xmlns="">
          <p:sp>
            <p:nvSpPr>
              <p:cNvPr id="146" name="CuadroTexto 14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86090" y="4047148"/>
                <a:ext cx="1506118" cy="329129"/>
              </a:xfrm>
              <a:prstGeom prst="rect">
                <a:avLst/>
              </a:prstGeom>
              <a:blipFill>
                <a:blip r:embed="rId9"/>
                <a:stretch>
                  <a:fillRect l="-7287" t="-1852" r="-4049" b="-12963"/>
                </a:stretch>
              </a:blipFill>
            </p:spPr>
            <p:txBody>
              <a:bodyPr/>
              <a:lstStyle/>
              <a:p>
                <a:r>
                  <a:rPr lang="es-P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9" name="CuadroTexto 148"/>
          <p:cNvSpPr txBox="1"/>
          <p:nvPr/>
        </p:nvSpPr>
        <p:spPr>
          <a:xfrm>
            <a:off x="7616769" y="2268504"/>
            <a:ext cx="2246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2400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150" name="CuadroTexto 149"/>
          <p:cNvSpPr txBox="1"/>
          <p:nvPr/>
        </p:nvSpPr>
        <p:spPr>
          <a:xfrm>
            <a:off x="6591962" y="3440950"/>
            <a:ext cx="2246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2400" b="1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151" name="CuadroTexto 150"/>
          <p:cNvSpPr txBox="1"/>
          <p:nvPr/>
        </p:nvSpPr>
        <p:spPr>
          <a:xfrm>
            <a:off x="6541674" y="2180019"/>
            <a:ext cx="2246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3600" b="1" dirty="0" smtClean="0">
                <a:solidFill>
                  <a:srgbClr val="00B0F0"/>
                </a:solidFill>
              </a:rPr>
              <a:t>-</a:t>
            </a:r>
            <a:endParaRPr lang="es-PE" sz="3600" b="1" dirty="0">
              <a:solidFill>
                <a:srgbClr val="00B0F0"/>
              </a:solidFill>
            </a:endParaRPr>
          </a:p>
        </p:txBody>
      </p:sp>
      <p:sp>
        <p:nvSpPr>
          <p:cNvPr id="152" name="CuadroTexto 151"/>
          <p:cNvSpPr txBox="1"/>
          <p:nvPr/>
        </p:nvSpPr>
        <p:spPr>
          <a:xfrm>
            <a:off x="7620536" y="3275145"/>
            <a:ext cx="2246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3600" b="1" dirty="0" smtClean="0">
                <a:solidFill>
                  <a:srgbClr val="00B0F0"/>
                </a:solidFill>
              </a:rPr>
              <a:t>-</a:t>
            </a:r>
            <a:endParaRPr lang="es-PE" sz="3600" b="1" dirty="0">
              <a:solidFill>
                <a:srgbClr val="00B0F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39"/>
          <p:cNvSpPr txBox="1">
            <a:spLocks noGrp="1"/>
          </p:cNvSpPr>
          <p:nvPr>
            <p:ph type="subTitle" idx="2"/>
          </p:nvPr>
        </p:nvSpPr>
        <p:spPr>
          <a:xfrm>
            <a:off x="510909" y="3153483"/>
            <a:ext cx="1899000" cy="804600"/>
          </a:xfrm>
          <a:prstGeom prst="rect">
            <a:avLst/>
          </a:prstGeom>
        </p:spPr>
        <p:txBody>
          <a:bodyPr spcFirstLastPara="1" wrap="square" lIns="182875" tIns="182875" rIns="182875" bIns="1828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 smtClean="0"/>
              <a:t>Entradas de los asteroides</a:t>
            </a:r>
            <a:endParaRPr dirty="0"/>
          </a:p>
        </p:txBody>
      </p:sp>
      <p:sp>
        <p:nvSpPr>
          <p:cNvPr id="1020" name="Google Shape;1020;p39"/>
          <p:cNvSpPr txBox="1">
            <a:spLocks noGrp="1"/>
          </p:cNvSpPr>
          <p:nvPr>
            <p:ph type="subTitle" idx="4"/>
          </p:nvPr>
        </p:nvSpPr>
        <p:spPr>
          <a:xfrm>
            <a:off x="510909" y="2759991"/>
            <a:ext cx="1899000" cy="38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GAME</a:t>
            </a:r>
            <a:endParaRPr dirty="0"/>
          </a:p>
        </p:txBody>
      </p:sp>
      <p:sp>
        <p:nvSpPr>
          <p:cNvPr id="1023" name="Google Shape;1023;p39"/>
          <p:cNvSpPr txBox="1">
            <a:spLocks noGrp="1"/>
          </p:cNvSpPr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CODIGOS LARGOS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409" y="1757000"/>
            <a:ext cx="900000" cy="871875"/>
          </a:xfrm>
          <a:prstGeom prst="rect">
            <a:avLst/>
          </a:prstGeom>
        </p:spPr>
      </p:pic>
      <p:sp>
        <p:nvSpPr>
          <p:cNvPr id="52" name="object 4"/>
          <p:cNvSpPr/>
          <p:nvPr/>
        </p:nvSpPr>
        <p:spPr>
          <a:xfrm>
            <a:off x="2756357" y="1224147"/>
            <a:ext cx="5571919" cy="3729042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  <p:pic>
        <p:nvPicPr>
          <p:cNvPr id="55" name="Imagen 5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45807" y="1407782"/>
            <a:ext cx="5040000" cy="2883529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856558">
            <a:off x="4096937" y="905019"/>
            <a:ext cx="405517" cy="476042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876232">
            <a:off x="6540824" y="705230"/>
            <a:ext cx="557400" cy="654340"/>
          </a:xfrm>
          <a:prstGeom prst="rect">
            <a:avLst/>
          </a:prstGeom>
        </p:spPr>
      </p:pic>
      <p:pic>
        <p:nvPicPr>
          <p:cNvPr id="129" name="Imagen 12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856558">
            <a:off x="6616767" y="4266065"/>
            <a:ext cx="405517" cy="476042"/>
          </a:xfrm>
          <a:prstGeom prst="rect">
            <a:avLst/>
          </a:prstGeom>
        </p:spPr>
      </p:pic>
      <p:pic>
        <p:nvPicPr>
          <p:cNvPr id="136" name="Imagen 13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876232">
            <a:off x="4020995" y="4261109"/>
            <a:ext cx="557400" cy="654340"/>
          </a:xfrm>
          <a:prstGeom prst="rect">
            <a:avLst/>
          </a:prstGeom>
        </p:spPr>
      </p:pic>
      <p:sp>
        <p:nvSpPr>
          <p:cNvPr id="974" name="Rombo 973"/>
          <p:cNvSpPr/>
          <p:nvPr/>
        </p:nvSpPr>
        <p:spPr>
          <a:xfrm>
            <a:off x="3033242" y="1432232"/>
            <a:ext cx="2520000" cy="2859079"/>
          </a:xfrm>
          <a:prstGeom prst="diamond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43" name="Rombo 142"/>
          <p:cNvSpPr/>
          <p:nvPr/>
        </p:nvSpPr>
        <p:spPr>
          <a:xfrm>
            <a:off x="5553584" y="1420006"/>
            <a:ext cx="2520000" cy="2859079"/>
          </a:xfrm>
          <a:prstGeom prst="diamond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45" name="Rombo 144"/>
          <p:cNvSpPr/>
          <p:nvPr/>
        </p:nvSpPr>
        <p:spPr>
          <a:xfrm>
            <a:off x="4191995" y="4024146"/>
            <a:ext cx="215400" cy="249845"/>
          </a:xfrm>
          <a:prstGeom prst="diamond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47" name="Rombo 146"/>
          <p:cNvSpPr/>
          <p:nvPr/>
        </p:nvSpPr>
        <p:spPr>
          <a:xfrm>
            <a:off x="4184680" y="1433844"/>
            <a:ext cx="215400" cy="249845"/>
          </a:xfrm>
          <a:prstGeom prst="diamond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48" name="Rombo 147"/>
          <p:cNvSpPr/>
          <p:nvPr/>
        </p:nvSpPr>
        <p:spPr>
          <a:xfrm>
            <a:off x="6705884" y="1420006"/>
            <a:ext cx="215400" cy="249845"/>
          </a:xfrm>
          <a:prstGeom prst="diamond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53" name="Rombo 152"/>
          <p:cNvSpPr/>
          <p:nvPr/>
        </p:nvSpPr>
        <p:spPr>
          <a:xfrm>
            <a:off x="6705884" y="4028989"/>
            <a:ext cx="215400" cy="249845"/>
          </a:xfrm>
          <a:prstGeom prst="diamond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54" name="Rombo 153"/>
          <p:cNvSpPr/>
          <p:nvPr/>
        </p:nvSpPr>
        <p:spPr>
          <a:xfrm>
            <a:off x="3042242" y="2736848"/>
            <a:ext cx="215400" cy="249845"/>
          </a:xfrm>
          <a:prstGeom prst="diamond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55" name="Rombo 154"/>
          <p:cNvSpPr/>
          <p:nvPr/>
        </p:nvSpPr>
        <p:spPr>
          <a:xfrm>
            <a:off x="7858184" y="2724622"/>
            <a:ext cx="215400" cy="249845"/>
          </a:xfrm>
          <a:prstGeom prst="diamond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156" name="Imagen 15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876232">
            <a:off x="2463137" y="2522374"/>
            <a:ext cx="557400" cy="654340"/>
          </a:xfrm>
          <a:prstGeom prst="rect">
            <a:avLst/>
          </a:prstGeom>
        </p:spPr>
      </p:pic>
      <p:pic>
        <p:nvPicPr>
          <p:cNvPr id="157" name="Imagen 15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82008">
            <a:off x="8175177" y="2515760"/>
            <a:ext cx="557400" cy="654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654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/>
        </p:nvSpPr>
        <p:spPr>
          <a:xfrm>
            <a:off x="3966706" y="174386"/>
            <a:ext cx="121058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sz="2000" dirty="0" smtClean="0">
                <a:solidFill>
                  <a:schemeClr val="tx1"/>
                </a:solidFill>
                <a:latin typeface="Press Start 2P" panose="020B0604020202020204" charset="0"/>
              </a:rPr>
              <a:t>MENU</a:t>
            </a:r>
            <a:endParaRPr lang="es-PE" sz="2000" dirty="0">
              <a:solidFill>
                <a:schemeClr val="tx1"/>
              </a:solidFill>
              <a:latin typeface="Press Start 2P" panose="020B0604020202020204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3"/>
          <a:srcRect l="18436" t="4825" r="-208" b="5757"/>
          <a:stretch/>
        </p:blipFill>
        <p:spPr>
          <a:xfrm>
            <a:off x="1152000" y="661062"/>
            <a:ext cx="6840000" cy="4402055"/>
          </a:xfrm>
          <a:prstGeom prst="rect">
            <a:avLst/>
          </a:prstGeom>
        </p:spPr>
      </p:pic>
      <p:sp>
        <p:nvSpPr>
          <p:cNvPr id="7" name="Rectángulo 6"/>
          <p:cNvSpPr/>
          <p:nvPr/>
        </p:nvSpPr>
        <p:spPr>
          <a:xfrm>
            <a:off x="5571920" y="2068273"/>
            <a:ext cx="2072202" cy="23261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8" name="Picture 2" descr="Ejercicios « Programación Orientada a Objetos | Curso de Python | Hektor  Profe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983" t="41305"/>
          <a:stretch/>
        </p:blipFill>
        <p:spPr bwMode="auto">
          <a:xfrm>
            <a:off x="5571920" y="2068273"/>
            <a:ext cx="2072202" cy="2338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uadroTexto 9"/>
          <p:cNvSpPr txBox="1"/>
          <p:nvPr/>
        </p:nvSpPr>
        <p:spPr>
          <a:xfrm>
            <a:off x="5644283" y="2749787"/>
            <a:ext cx="2499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600" dirty="0" smtClean="0"/>
              <a:t>+</a:t>
            </a:r>
            <a:endParaRPr lang="es-PE" sz="1600" dirty="0"/>
          </a:p>
        </p:txBody>
      </p:sp>
      <p:sp>
        <p:nvSpPr>
          <p:cNvPr id="15" name="CuadroTexto 14"/>
          <p:cNvSpPr txBox="1"/>
          <p:nvPr/>
        </p:nvSpPr>
        <p:spPr>
          <a:xfrm>
            <a:off x="5894263" y="2411233"/>
            <a:ext cx="2499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600" dirty="0" smtClean="0"/>
              <a:t>+</a:t>
            </a:r>
            <a:endParaRPr lang="es-PE" sz="1600" dirty="0"/>
          </a:p>
        </p:txBody>
      </p:sp>
      <p:sp>
        <p:nvSpPr>
          <p:cNvPr id="16" name="CuadroTexto 15"/>
          <p:cNvSpPr txBox="1"/>
          <p:nvPr/>
        </p:nvSpPr>
        <p:spPr>
          <a:xfrm>
            <a:off x="6394223" y="2411233"/>
            <a:ext cx="2499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600" dirty="0" smtClean="0"/>
              <a:t>+</a:t>
            </a:r>
            <a:endParaRPr lang="es-PE" sz="1600" dirty="0"/>
          </a:p>
        </p:txBody>
      </p:sp>
      <p:sp>
        <p:nvSpPr>
          <p:cNvPr id="17" name="CuadroTexto 16"/>
          <p:cNvSpPr txBox="1"/>
          <p:nvPr/>
        </p:nvSpPr>
        <p:spPr>
          <a:xfrm>
            <a:off x="6894183" y="2411233"/>
            <a:ext cx="2499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600" dirty="0" smtClean="0"/>
              <a:t>+</a:t>
            </a:r>
            <a:endParaRPr lang="es-PE" sz="1600" dirty="0"/>
          </a:p>
        </p:txBody>
      </p:sp>
      <p:sp>
        <p:nvSpPr>
          <p:cNvPr id="18" name="CuadroTexto 17"/>
          <p:cNvSpPr txBox="1"/>
          <p:nvPr/>
        </p:nvSpPr>
        <p:spPr>
          <a:xfrm>
            <a:off x="5644283" y="3251062"/>
            <a:ext cx="2499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600" dirty="0" smtClean="0"/>
              <a:t>+</a:t>
            </a:r>
            <a:endParaRPr lang="es-PE" sz="1600" dirty="0"/>
          </a:p>
        </p:txBody>
      </p:sp>
      <p:sp>
        <p:nvSpPr>
          <p:cNvPr id="19" name="CuadroTexto 18"/>
          <p:cNvSpPr txBox="1"/>
          <p:nvPr/>
        </p:nvSpPr>
        <p:spPr>
          <a:xfrm>
            <a:off x="5637706" y="3742068"/>
            <a:ext cx="2499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600" dirty="0" smtClean="0"/>
              <a:t>+</a:t>
            </a:r>
            <a:endParaRPr lang="es-PE" sz="1600" dirty="0"/>
          </a:p>
        </p:txBody>
      </p:sp>
    </p:spTree>
    <p:extLst>
      <p:ext uri="{BB962C8B-B14F-4D97-AF65-F5344CB8AC3E}">
        <p14:creationId xmlns:p14="http://schemas.microsoft.com/office/powerpoint/2010/main" val="164507815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  <p:bldP spid="10" grpId="0"/>
      <p:bldP spid="15" grpId="0"/>
      <p:bldP spid="16" grpId="0"/>
      <p:bldP spid="17" grpId="0"/>
      <p:bldP spid="18" grpId="0"/>
      <p:bldP spid="1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/>
        </p:nvSpPr>
        <p:spPr>
          <a:xfrm>
            <a:off x="3453745" y="174386"/>
            <a:ext cx="22365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sz="2000" dirty="0" smtClean="0">
                <a:solidFill>
                  <a:schemeClr val="tx1"/>
                </a:solidFill>
                <a:latin typeface="Press Start 2P" panose="020B0604020202020204" charset="0"/>
              </a:rPr>
              <a:t>TUTORIAL</a:t>
            </a:r>
            <a:endParaRPr lang="es-PE" sz="2000" dirty="0">
              <a:solidFill>
                <a:schemeClr val="tx1"/>
              </a:solidFill>
              <a:latin typeface="Press Start 2P" panose="020B0604020202020204" charset="0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3"/>
          <a:srcRect l="18669" t="4916" b="24139"/>
          <a:stretch/>
        </p:blipFill>
        <p:spPr>
          <a:xfrm>
            <a:off x="522000" y="574496"/>
            <a:ext cx="8100000" cy="4158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78891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4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Game Over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1"/>
          <a:stretch/>
        </p:blipFill>
        <p:spPr bwMode="auto">
          <a:xfrm>
            <a:off x="0" y="0"/>
            <a:ext cx="9144000" cy="43343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90" name="Google Shape;1090;p43"/>
          <p:cNvSpPr txBox="1">
            <a:spLocks noGrp="1"/>
          </p:cNvSpPr>
          <p:nvPr>
            <p:ph type="title"/>
          </p:nvPr>
        </p:nvSpPr>
        <p:spPr>
          <a:xfrm>
            <a:off x="503977" y="3051562"/>
            <a:ext cx="8126278" cy="104770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none" dirty="0" smtClean="0">
                <a:solidFill>
                  <a:srgbClr val="00B0F0"/>
                </a:solidFill>
              </a:rPr>
              <a:t>“Las grandes ideas sulen ser las ideas simples” David Ogilvi</a:t>
            </a:r>
            <a:endParaRPr dirty="0">
              <a:solidFill>
                <a:srgbClr val="00B0F0"/>
              </a:solidFill>
            </a:endParaRPr>
          </a:p>
        </p:txBody>
      </p:sp>
      <p:sp>
        <p:nvSpPr>
          <p:cNvPr id="1091" name="Google Shape;1091;p43"/>
          <p:cNvSpPr/>
          <p:nvPr/>
        </p:nvSpPr>
        <p:spPr>
          <a:xfrm>
            <a:off x="3184500" y="4287452"/>
            <a:ext cx="97" cy="97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close/>
              </a:path>
            </a:pathLst>
          </a:custGeom>
          <a:solidFill>
            <a:srgbClr val="000000"/>
          </a:solidFill>
          <a:ln w="11925" cap="flat" cmpd="sng">
            <a:solidFill>
              <a:srgbClr val="B8D47F"/>
            </a:solidFill>
            <a:prstDash val="solid"/>
            <a:miter lim="198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ángulo 1"/>
          <p:cNvSpPr/>
          <p:nvPr/>
        </p:nvSpPr>
        <p:spPr>
          <a:xfrm>
            <a:off x="0" y="4144403"/>
            <a:ext cx="9144000" cy="99909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grpSp>
        <p:nvGrpSpPr>
          <p:cNvPr id="1093" name="Google Shape;1093;p43"/>
          <p:cNvGrpSpPr/>
          <p:nvPr/>
        </p:nvGrpSpPr>
        <p:grpSpPr>
          <a:xfrm>
            <a:off x="4035970" y="3993099"/>
            <a:ext cx="1062303" cy="1062553"/>
            <a:chOff x="1190625" y="238125"/>
            <a:chExt cx="5219200" cy="5219200"/>
          </a:xfrm>
        </p:grpSpPr>
        <p:sp>
          <p:nvSpPr>
            <p:cNvPr id="1094" name="Google Shape;1094;p43"/>
            <p:cNvSpPr/>
            <p:nvPr/>
          </p:nvSpPr>
          <p:spPr>
            <a:xfrm>
              <a:off x="3620800" y="2195225"/>
              <a:ext cx="1418175" cy="1870050"/>
            </a:xfrm>
            <a:custGeom>
              <a:avLst/>
              <a:gdLst/>
              <a:ahLst/>
              <a:cxnLst/>
              <a:rect l="l" t="t" r="r" b="b"/>
              <a:pathLst>
                <a:path w="56727" h="74802" extrusionOk="0">
                  <a:moveTo>
                    <a:pt x="34337" y="0"/>
                  </a:moveTo>
                  <a:cubicBezTo>
                    <a:pt x="33792" y="0"/>
                    <a:pt x="33238" y="65"/>
                    <a:pt x="32685" y="199"/>
                  </a:cubicBezTo>
                  <a:lnTo>
                    <a:pt x="7177" y="4701"/>
                  </a:lnTo>
                  <a:lnTo>
                    <a:pt x="6002" y="4897"/>
                  </a:lnTo>
                  <a:cubicBezTo>
                    <a:pt x="2251" y="5810"/>
                    <a:pt x="0" y="9594"/>
                    <a:pt x="881" y="13280"/>
                  </a:cubicBezTo>
                  <a:lnTo>
                    <a:pt x="7177" y="39637"/>
                  </a:lnTo>
                  <a:lnTo>
                    <a:pt x="14320" y="69484"/>
                  </a:lnTo>
                  <a:cubicBezTo>
                    <a:pt x="15071" y="72583"/>
                    <a:pt x="17909" y="74801"/>
                    <a:pt x="21105" y="74801"/>
                  </a:cubicBezTo>
                  <a:lnTo>
                    <a:pt x="48930" y="74801"/>
                  </a:lnTo>
                  <a:cubicBezTo>
                    <a:pt x="53432" y="74801"/>
                    <a:pt x="56726" y="70593"/>
                    <a:pt x="55715" y="66222"/>
                  </a:cubicBezTo>
                  <a:lnTo>
                    <a:pt x="41101" y="5353"/>
                  </a:lnTo>
                  <a:cubicBezTo>
                    <a:pt x="40350" y="2155"/>
                    <a:pt x="37489" y="0"/>
                    <a:pt x="343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43"/>
            <p:cNvSpPr/>
            <p:nvPr/>
          </p:nvSpPr>
          <p:spPr>
            <a:xfrm>
              <a:off x="3800200" y="2195225"/>
              <a:ext cx="1238775" cy="1870050"/>
            </a:xfrm>
            <a:custGeom>
              <a:avLst/>
              <a:gdLst/>
              <a:ahLst/>
              <a:cxnLst/>
              <a:rect l="l" t="t" r="r" b="b"/>
              <a:pathLst>
                <a:path w="49551" h="74802" extrusionOk="0">
                  <a:moveTo>
                    <a:pt x="27161" y="0"/>
                  </a:moveTo>
                  <a:cubicBezTo>
                    <a:pt x="26616" y="0"/>
                    <a:pt x="26062" y="65"/>
                    <a:pt x="25509" y="199"/>
                  </a:cubicBezTo>
                  <a:lnTo>
                    <a:pt x="1" y="4701"/>
                  </a:lnTo>
                  <a:lnTo>
                    <a:pt x="1" y="39637"/>
                  </a:lnTo>
                  <a:lnTo>
                    <a:pt x="7144" y="69484"/>
                  </a:lnTo>
                  <a:cubicBezTo>
                    <a:pt x="7895" y="72583"/>
                    <a:pt x="10733" y="74801"/>
                    <a:pt x="13929" y="74801"/>
                  </a:cubicBezTo>
                  <a:lnTo>
                    <a:pt x="41754" y="74801"/>
                  </a:lnTo>
                  <a:cubicBezTo>
                    <a:pt x="46256" y="74801"/>
                    <a:pt x="49550" y="70593"/>
                    <a:pt x="48539" y="66222"/>
                  </a:cubicBezTo>
                  <a:lnTo>
                    <a:pt x="33925" y="5353"/>
                  </a:lnTo>
                  <a:cubicBezTo>
                    <a:pt x="33174" y="2155"/>
                    <a:pt x="30313" y="0"/>
                    <a:pt x="27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43"/>
            <p:cNvSpPr/>
            <p:nvPr/>
          </p:nvSpPr>
          <p:spPr>
            <a:xfrm>
              <a:off x="2756375" y="238125"/>
              <a:ext cx="2435900" cy="2435900"/>
            </a:xfrm>
            <a:custGeom>
              <a:avLst/>
              <a:gdLst/>
              <a:ahLst/>
              <a:cxnLst/>
              <a:rect l="l" t="t" r="r" b="b"/>
              <a:pathLst>
                <a:path w="97436" h="97436" extrusionOk="0">
                  <a:moveTo>
                    <a:pt x="48702" y="0"/>
                  </a:moveTo>
                  <a:cubicBezTo>
                    <a:pt x="46353" y="0"/>
                    <a:pt x="44037" y="196"/>
                    <a:pt x="41754" y="522"/>
                  </a:cubicBezTo>
                  <a:cubicBezTo>
                    <a:pt x="18202" y="3882"/>
                    <a:pt x="0" y="24204"/>
                    <a:pt x="0" y="48701"/>
                  </a:cubicBezTo>
                  <a:cubicBezTo>
                    <a:pt x="0" y="73199"/>
                    <a:pt x="18202" y="93521"/>
                    <a:pt x="41754" y="96914"/>
                  </a:cubicBezTo>
                  <a:cubicBezTo>
                    <a:pt x="44037" y="97240"/>
                    <a:pt x="46353" y="97436"/>
                    <a:pt x="48702" y="97436"/>
                  </a:cubicBezTo>
                  <a:cubicBezTo>
                    <a:pt x="75580" y="97436"/>
                    <a:pt x="97436" y="75580"/>
                    <a:pt x="97436" y="48701"/>
                  </a:cubicBezTo>
                  <a:cubicBezTo>
                    <a:pt x="97436" y="21855"/>
                    <a:pt x="75580" y="0"/>
                    <a:pt x="487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43"/>
            <p:cNvSpPr/>
            <p:nvPr/>
          </p:nvSpPr>
          <p:spPr>
            <a:xfrm>
              <a:off x="3800200" y="238125"/>
              <a:ext cx="1392075" cy="2435900"/>
            </a:xfrm>
            <a:custGeom>
              <a:avLst/>
              <a:gdLst/>
              <a:ahLst/>
              <a:cxnLst/>
              <a:rect l="l" t="t" r="r" b="b"/>
              <a:pathLst>
                <a:path w="55683" h="97436" extrusionOk="0">
                  <a:moveTo>
                    <a:pt x="6949" y="0"/>
                  </a:moveTo>
                  <a:cubicBezTo>
                    <a:pt x="4600" y="0"/>
                    <a:pt x="2284" y="196"/>
                    <a:pt x="1" y="522"/>
                  </a:cubicBezTo>
                  <a:lnTo>
                    <a:pt x="1" y="96914"/>
                  </a:lnTo>
                  <a:cubicBezTo>
                    <a:pt x="2284" y="97240"/>
                    <a:pt x="4600" y="97436"/>
                    <a:pt x="6949" y="97436"/>
                  </a:cubicBezTo>
                  <a:cubicBezTo>
                    <a:pt x="33827" y="97436"/>
                    <a:pt x="55683" y="75580"/>
                    <a:pt x="55683" y="48701"/>
                  </a:cubicBezTo>
                  <a:cubicBezTo>
                    <a:pt x="55683" y="21855"/>
                    <a:pt x="33827" y="0"/>
                    <a:pt x="69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43"/>
            <p:cNvSpPr/>
            <p:nvPr/>
          </p:nvSpPr>
          <p:spPr>
            <a:xfrm>
              <a:off x="3278275" y="3717825"/>
              <a:ext cx="2435925" cy="1043875"/>
            </a:xfrm>
            <a:custGeom>
              <a:avLst/>
              <a:gdLst/>
              <a:ahLst/>
              <a:cxnLst/>
              <a:rect l="l" t="t" r="r" b="b"/>
              <a:pathLst>
                <a:path w="97437" h="41755" extrusionOk="0">
                  <a:moveTo>
                    <a:pt x="20878" y="1"/>
                  </a:moveTo>
                  <a:cubicBezTo>
                    <a:pt x="9363" y="1"/>
                    <a:pt x="1" y="9363"/>
                    <a:pt x="1" y="20878"/>
                  </a:cubicBezTo>
                  <a:lnTo>
                    <a:pt x="1" y="34774"/>
                  </a:lnTo>
                  <a:cubicBezTo>
                    <a:pt x="1" y="38623"/>
                    <a:pt x="3132" y="41754"/>
                    <a:pt x="6949" y="41754"/>
                  </a:cubicBezTo>
                  <a:lnTo>
                    <a:pt x="90456" y="41754"/>
                  </a:lnTo>
                  <a:cubicBezTo>
                    <a:pt x="94305" y="41754"/>
                    <a:pt x="97436" y="38623"/>
                    <a:pt x="97436" y="34774"/>
                  </a:cubicBezTo>
                  <a:lnTo>
                    <a:pt x="97436" y="20878"/>
                  </a:lnTo>
                  <a:cubicBezTo>
                    <a:pt x="97436" y="9363"/>
                    <a:pt x="88074" y="1"/>
                    <a:pt x="765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43"/>
            <p:cNvSpPr/>
            <p:nvPr/>
          </p:nvSpPr>
          <p:spPr>
            <a:xfrm>
              <a:off x="1886225" y="3717825"/>
              <a:ext cx="1043875" cy="1043875"/>
            </a:xfrm>
            <a:custGeom>
              <a:avLst/>
              <a:gdLst/>
              <a:ahLst/>
              <a:cxnLst/>
              <a:rect l="l" t="t" r="r" b="b"/>
              <a:pathLst>
                <a:path w="41755" h="41755" extrusionOk="0">
                  <a:moveTo>
                    <a:pt x="20877" y="1"/>
                  </a:moveTo>
                  <a:cubicBezTo>
                    <a:pt x="9363" y="1"/>
                    <a:pt x="1" y="9363"/>
                    <a:pt x="1" y="20878"/>
                  </a:cubicBezTo>
                  <a:lnTo>
                    <a:pt x="1" y="34774"/>
                  </a:lnTo>
                  <a:cubicBezTo>
                    <a:pt x="1" y="38623"/>
                    <a:pt x="3132" y="41754"/>
                    <a:pt x="6981" y="41754"/>
                  </a:cubicBezTo>
                  <a:lnTo>
                    <a:pt x="34806" y="41754"/>
                  </a:lnTo>
                  <a:cubicBezTo>
                    <a:pt x="38655" y="41754"/>
                    <a:pt x="41754" y="38623"/>
                    <a:pt x="41754" y="34774"/>
                  </a:cubicBezTo>
                  <a:lnTo>
                    <a:pt x="41754" y="20878"/>
                  </a:lnTo>
                  <a:cubicBezTo>
                    <a:pt x="41754" y="9363"/>
                    <a:pt x="32392" y="1"/>
                    <a:pt x="208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43"/>
            <p:cNvSpPr/>
            <p:nvPr/>
          </p:nvSpPr>
          <p:spPr>
            <a:xfrm>
              <a:off x="3451975" y="933725"/>
              <a:ext cx="696475" cy="696475"/>
            </a:xfrm>
            <a:custGeom>
              <a:avLst/>
              <a:gdLst/>
              <a:ahLst/>
              <a:cxnLst/>
              <a:rect l="l" t="t" r="r" b="b"/>
              <a:pathLst>
                <a:path w="27859" h="27859" extrusionOk="0">
                  <a:moveTo>
                    <a:pt x="20878" y="1"/>
                  </a:moveTo>
                  <a:cubicBezTo>
                    <a:pt x="18431" y="1"/>
                    <a:pt x="16115" y="425"/>
                    <a:pt x="13930" y="1208"/>
                  </a:cubicBezTo>
                  <a:cubicBezTo>
                    <a:pt x="5807" y="4078"/>
                    <a:pt x="1" y="11842"/>
                    <a:pt x="1" y="20877"/>
                  </a:cubicBezTo>
                  <a:cubicBezTo>
                    <a:pt x="1" y="24727"/>
                    <a:pt x="3132" y="27858"/>
                    <a:pt x="6982" y="27858"/>
                  </a:cubicBezTo>
                  <a:cubicBezTo>
                    <a:pt x="10831" y="27858"/>
                    <a:pt x="13930" y="24727"/>
                    <a:pt x="13930" y="20877"/>
                  </a:cubicBezTo>
                  <a:cubicBezTo>
                    <a:pt x="13930" y="17028"/>
                    <a:pt x="17028" y="13929"/>
                    <a:pt x="20878" y="13929"/>
                  </a:cubicBezTo>
                  <a:cubicBezTo>
                    <a:pt x="24727" y="13929"/>
                    <a:pt x="27858" y="10831"/>
                    <a:pt x="27858" y="6981"/>
                  </a:cubicBezTo>
                  <a:cubicBezTo>
                    <a:pt x="27858" y="3132"/>
                    <a:pt x="24727" y="1"/>
                    <a:pt x="208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43"/>
            <p:cNvSpPr/>
            <p:nvPr/>
          </p:nvSpPr>
          <p:spPr>
            <a:xfrm>
              <a:off x="3800200" y="3717825"/>
              <a:ext cx="1914000" cy="1043875"/>
            </a:xfrm>
            <a:custGeom>
              <a:avLst/>
              <a:gdLst/>
              <a:ahLst/>
              <a:cxnLst/>
              <a:rect l="l" t="t" r="r" b="b"/>
              <a:pathLst>
                <a:path w="76560" h="41755" extrusionOk="0">
                  <a:moveTo>
                    <a:pt x="1" y="1"/>
                  </a:moveTo>
                  <a:lnTo>
                    <a:pt x="1" y="41754"/>
                  </a:lnTo>
                  <a:lnTo>
                    <a:pt x="69579" y="41754"/>
                  </a:lnTo>
                  <a:cubicBezTo>
                    <a:pt x="73428" y="41754"/>
                    <a:pt x="76559" y="38623"/>
                    <a:pt x="76559" y="34774"/>
                  </a:cubicBezTo>
                  <a:lnTo>
                    <a:pt x="76559" y="20878"/>
                  </a:lnTo>
                  <a:cubicBezTo>
                    <a:pt x="76559" y="9363"/>
                    <a:pt x="67197" y="1"/>
                    <a:pt x="55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43"/>
            <p:cNvSpPr/>
            <p:nvPr/>
          </p:nvSpPr>
          <p:spPr>
            <a:xfrm>
              <a:off x="3800200" y="933725"/>
              <a:ext cx="348250" cy="521950"/>
            </a:xfrm>
            <a:custGeom>
              <a:avLst/>
              <a:gdLst/>
              <a:ahLst/>
              <a:cxnLst/>
              <a:rect l="l" t="t" r="r" b="b"/>
              <a:pathLst>
                <a:path w="13930" h="20878" extrusionOk="0">
                  <a:moveTo>
                    <a:pt x="6949" y="1"/>
                  </a:moveTo>
                  <a:cubicBezTo>
                    <a:pt x="4502" y="1"/>
                    <a:pt x="2186" y="425"/>
                    <a:pt x="1" y="1208"/>
                  </a:cubicBezTo>
                  <a:lnTo>
                    <a:pt x="1" y="20877"/>
                  </a:lnTo>
                  <a:cubicBezTo>
                    <a:pt x="1" y="17028"/>
                    <a:pt x="3099" y="13929"/>
                    <a:pt x="6949" y="13929"/>
                  </a:cubicBezTo>
                  <a:cubicBezTo>
                    <a:pt x="10798" y="13929"/>
                    <a:pt x="13929" y="10831"/>
                    <a:pt x="13929" y="6981"/>
                  </a:cubicBezTo>
                  <a:cubicBezTo>
                    <a:pt x="13929" y="3132"/>
                    <a:pt x="10798" y="1"/>
                    <a:pt x="69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43"/>
            <p:cNvSpPr/>
            <p:nvPr/>
          </p:nvSpPr>
          <p:spPr>
            <a:xfrm>
              <a:off x="1190625" y="4413450"/>
              <a:ext cx="5219200" cy="1043875"/>
            </a:xfrm>
            <a:custGeom>
              <a:avLst/>
              <a:gdLst/>
              <a:ahLst/>
              <a:cxnLst/>
              <a:rect l="l" t="t" r="r" b="b"/>
              <a:pathLst>
                <a:path w="208768" h="41755" extrusionOk="0">
                  <a:moveTo>
                    <a:pt x="20877" y="1"/>
                  </a:moveTo>
                  <a:cubicBezTo>
                    <a:pt x="9362" y="1"/>
                    <a:pt x="0" y="9363"/>
                    <a:pt x="0" y="20877"/>
                  </a:cubicBezTo>
                  <a:lnTo>
                    <a:pt x="0" y="34806"/>
                  </a:lnTo>
                  <a:cubicBezTo>
                    <a:pt x="0" y="38623"/>
                    <a:pt x="3132" y="41754"/>
                    <a:pt x="6948" y="41754"/>
                  </a:cubicBezTo>
                  <a:lnTo>
                    <a:pt x="201819" y="41754"/>
                  </a:lnTo>
                  <a:cubicBezTo>
                    <a:pt x="205636" y="41754"/>
                    <a:pt x="208767" y="38623"/>
                    <a:pt x="208767" y="34806"/>
                  </a:cubicBezTo>
                  <a:lnTo>
                    <a:pt x="208767" y="20877"/>
                  </a:lnTo>
                  <a:cubicBezTo>
                    <a:pt x="208767" y="9363"/>
                    <a:pt x="199405" y="1"/>
                    <a:pt x="1878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43"/>
            <p:cNvSpPr/>
            <p:nvPr/>
          </p:nvSpPr>
          <p:spPr>
            <a:xfrm>
              <a:off x="3800200" y="4413450"/>
              <a:ext cx="2609625" cy="1043875"/>
            </a:xfrm>
            <a:custGeom>
              <a:avLst/>
              <a:gdLst/>
              <a:ahLst/>
              <a:cxnLst/>
              <a:rect l="l" t="t" r="r" b="b"/>
              <a:pathLst>
                <a:path w="104385" h="41755" extrusionOk="0">
                  <a:moveTo>
                    <a:pt x="1" y="1"/>
                  </a:moveTo>
                  <a:lnTo>
                    <a:pt x="1" y="41754"/>
                  </a:lnTo>
                  <a:lnTo>
                    <a:pt x="97436" y="41754"/>
                  </a:lnTo>
                  <a:cubicBezTo>
                    <a:pt x="101253" y="41754"/>
                    <a:pt x="104384" y="38623"/>
                    <a:pt x="104384" y="34806"/>
                  </a:cubicBezTo>
                  <a:lnTo>
                    <a:pt x="104384" y="20877"/>
                  </a:lnTo>
                  <a:cubicBezTo>
                    <a:pt x="104384" y="9363"/>
                    <a:pt x="95022" y="1"/>
                    <a:pt x="8350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9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9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9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9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9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9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9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9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0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9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72757" y="711682"/>
            <a:ext cx="8026557" cy="3134604"/>
          </a:xfrm>
        </p:spPr>
        <p:txBody>
          <a:bodyPr/>
          <a:lstStyle/>
          <a:p>
            <a:pPr algn="l">
              <a:buSzPct val="100000"/>
            </a:pPr>
            <a:r>
              <a:rPr lang="en-US" sz="20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1. </a:t>
            </a:r>
            <a:r>
              <a:rPr lang="en-US" sz="2000" dirty="0" smtClean="0"/>
              <a:t>Asteroids </a:t>
            </a:r>
            <a:r>
              <a:rPr lang="en-US" sz="2000" dirty="0"/>
              <a:t>(1979</a:t>
            </a:r>
            <a:r>
              <a:rPr lang="en-US" sz="2000" dirty="0" smtClean="0"/>
              <a:t>):</a:t>
            </a:r>
            <a:br>
              <a:rPr lang="en-US" sz="2000" dirty="0" smtClean="0"/>
            </a:br>
            <a:r>
              <a:rPr lang="en-US" sz="2000" dirty="0" smtClean="0">
                <a:hlinkClick r:id="rId2"/>
              </a:rPr>
              <a:t>https</a:t>
            </a:r>
            <a:r>
              <a:rPr lang="en-US" sz="2000" dirty="0">
                <a:hlinkClick r:id="rId2"/>
              </a:rPr>
              <a:t>://</a:t>
            </a:r>
            <a:r>
              <a:rPr lang="en-US" sz="2000" dirty="0" smtClean="0">
                <a:hlinkClick r:id="rId2"/>
              </a:rPr>
              <a:t>youtu.be/WYSupJ5r2zo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/>
            </a:r>
            <a:br>
              <a:rPr lang="en-US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</a:br>
            <a:r>
              <a:rPr lang="en-US" sz="20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2. </a:t>
            </a:r>
            <a:r>
              <a:rPr lang="en-US" sz="2000" dirty="0" smtClean="0"/>
              <a:t>The </a:t>
            </a:r>
            <a:r>
              <a:rPr lang="en-US" sz="2000" dirty="0"/>
              <a:t>95% Threshold: </a:t>
            </a:r>
            <a:r>
              <a:rPr lang="en-US" sz="2000" dirty="0">
                <a:hlinkClick r:id="rId3"/>
              </a:rPr>
              <a:t>https://vanesamayonesa.itch.io/the-95-threshold</a:t>
            </a:r>
            <a:endParaRPr lang="es-PE" sz="2000" dirty="0"/>
          </a:p>
        </p:txBody>
      </p:sp>
      <p:sp>
        <p:nvSpPr>
          <p:cNvPr id="4" name="Título 3"/>
          <p:cNvSpPr>
            <a:spLocks noGrp="1"/>
          </p:cNvSpPr>
          <p:nvPr>
            <p:ph type="ctrTitle" idx="2"/>
          </p:nvPr>
        </p:nvSpPr>
        <p:spPr>
          <a:xfrm>
            <a:off x="713100" y="292661"/>
            <a:ext cx="7717800" cy="732300"/>
          </a:xfrm>
        </p:spPr>
        <p:txBody>
          <a:bodyPr/>
          <a:lstStyle/>
          <a:p>
            <a:r>
              <a:rPr lang="es-PE" dirty="0" smtClean="0"/>
              <a:t>Bibliografía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868143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65" name="Google Shape;965;p33"/>
          <p:cNvSpPr txBox="1">
            <a:spLocks noGrp="1"/>
          </p:cNvSpPr>
          <p:nvPr>
            <p:ph type="ctrTitle" idx="2"/>
          </p:nvPr>
        </p:nvSpPr>
        <p:spPr>
          <a:xfrm>
            <a:off x="713100" y="3238088"/>
            <a:ext cx="7717800" cy="191938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smtClean="0"/>
              <a:t>CIENCIAS DE LA COMPUTACIÓN</a:t>
            </a:r>
            <a:br>
              <a:rPr lang="en" sz="2000" dirty="0" smtClean="0"/>
            </a:br>
            <a:r>
              <a:rPr lang="en" sz="2000" dirty="0" smtClean="0"/>
              <a:t/>
            </a:r>
            <a:br>
              <a:rPr lang="en" sz="2000" dirty="0" smtClean="0"/>
            </a:br>
            <a:r>
              <a:rPr lang="en" sz="2000" dirty="0" smtClean="0">
                <a:solidFill>
                  <a:schemeClr val="bg1"/>
                </a:solidFill>
              </a:rPr>
              <a:t>PROGRAMACIÓN DE VIDEOJUEGOS</a:t>
            </a:r>
            <a:br>
              <a:rPr lang="en" sz="2000" dirty="0" smtClean="0">
                <a:solidFill>
                  <a:schemeClr val="bg1"/>
                </a:solidFill>
              </a:rPr>
            </a:br>
            <a:r>
              <a:rPr lang="en" sz="2000" dirty="0">
                <a:solidFill>
                  <a:schemeClr val="bg1"/>
                </a:solidFill>
              </a:rPr>
              <a:t/>
            </a:r>
            <a:br>
              <a:rPr lang="en" sz="2000" dirty="0">
                <a:solidFill>
                  <a:schemeClr val="bg1"/>
                </a:solidFill>
              </a:rPr>
            </a:br>
            <a:r>
              <a:rPr lang="en" sz="2000" dirty="0" smtClean="0">
                <a:solidFill>
                  <a:schemeClr val="tx1"/>
                </a:solidFill>
              </a:rPr>
              <a:t>GRUPO 5</a:t>
            </a:r>
            <a:r>
              <a:rPr lang="en" sz="2000" dirty="0" smtClean="0"/>
              <a:t/>
            </a:r>
            <a:br>
              <a:rPr lang="en" sz="2000" dirty="0" smtClean="0"/>
            </a:br>
            <a:endParaRPr sz="2000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9062" y="200646"/>
            <a:ext cx="4500000" cy="1730410"/>
          </a:xfrm>
          <a:prstGeom prst="rect">
            <a:avLst/>
          </a:prstGeom>
        </p:spPr>
      </p:pic>
      <p:sp>
        <p:nvSpPr>
          <p:cNvPr id="7" name="Rectángulo 6"/>
          <p:cNvSpPr/>
          <p:nvPr/>
        </p:nvSpPr>
        <p:spPr>
          <a:xfrm>
            <a:off x="4157560" y="2164292"/>
            <a:ext cx="1940633" cy="64468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1028" name="Picture 4" descr="Diplomado en Data Science | Departamento de Ciencia de la Computación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8181" y="1665931"/>
            <a:ext cx="3574388" cy="1715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33" dur="2000"/>
                                        <p:tgtEl>
                                          <p:spTgt spid="9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5" grpId="0"/>
      <p:bldP spid="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2" name="Google Shape;1112;p44"/>
          <p:cNvSpPr txBox="1">
            <a:spLocks noGrp="1"/>
          </p:cNvSpPr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THE </a:t>
            </a:r>
            <a:r>
              <a:rPr lang="en" dirty="0"/>
              <a:t>TEAM</a:t>
            </a:r>
            <a:endParaRPr dirty="0"/>
          </a:p>
        </p:txBody>
      </p:sp>
      <p:sp>
        <p:nvSpPr>
          <p:cNvPr id="129" name="Google Shape;1132;p37"/>
          <p:cNvSpPr/>
          <p:nvPr/>
        </p:nvSpPr>
        <p:spPr>
          <a:xfrm>
            <a:off x="1763713" y="1259689"/>
            <a:ext cx="462517" cy="499974"/>
          </a:xfrm>
          <a:custGeom>
            <a:avLst/>
            <a:gdLst/>
            <a:ahLst/>
            <a:cxnLst/>
            <a:rect l="l" t="t" r="r" b="b"/>
            <a:pathLst>
              <a:path w="10002" h="10812" extrusionOk="0">
                <a:moveTo>
                  <a:pt x="0" y="1"/>
                </a:moveTo>
                <a:lnTo>
                  <a:pt x="0" y="10812"/>
                </a:lnTo>
                <a:lnTo>
                  <a:pt x="10001" y="10812"/>
                </a:lnTo>
                <a:lnTo>
                  <a:pt x="10001" y="1108"/>
                </a:lnTo>
                <a:lnTo>
                  <a:pt x="6882" y="1108"/>
                </a:lnTo>
                <a:lnTo>
                  <a:pt x="5763" y="1"/>
                </a:lnTo>
                <a:close/>
              </a:path>
            </a:pathLst>
          </a:custGeom>
          <a:solidFill>
            <a:srgbClr val="0068E8">
              <a:alpha val="3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135;p37"/>
          <p:cNvSpPr txBox="1">
            <a:spLocks noGrp="1"/>
          </p:cNvSpPr>
          <p:nvPr>
            <p:ph type="subTitle" idx="5"/>
          </p:nvPr>
        </p:nvSpPr>
        <p:spPr>
          <a:xfrm>
            <a:off x="2221731" y="1337454"/>
            <a:ext cx="2867725" cy="3869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s-PE" dirty="0" smtClean="0"/>
              <a:t>Joaquin </a:t>
            </a:r>
            <a:r>
              <a:rPr lang="es-PE" dirty="0"/>
              <a:t>Felipe Pino </a:t>
            </a:r>
            <a:r>
              <a:rPr lang="es-PE" dirty="0" smtClean="0"/>
              <a:t>Zavala</a:t>
            </a:r>
            <a:endParaRPr dirty="0">
              <a:solidFill>
                <a:srgbClr val="F3F3F3"/>
              </a:solidFill>
            </a:endParaRPr>
          </a:p>
        </p:txBody>
      </p:sp>
      <p:sp>
        <p:nvSpPr>
          <p:cNvPr id="131" name="Google Shape;1155;p37"/>
          <p:cNvSpPr/>
          <p:nvPr/>
        </p:nvSpPr>
        <p:spPr>
          <a:xfrm>
            <a:off x="1754010" y="1262224"/>
            <a:ext cx="469130" cy="507095"/>
          </a:xfrm>
          <a:custGeom>
            <a:avLst/>
            <a:gdLst/>
            <a:ahLst/>
            <a:cxnLst/>
            <a:rect l="l" t="t" r="r" b="b"/>
            <a:pathLst>
              <a:path w="10145" h="10966" extrusionOk="0">
                <a:moveTo>
                  <a:pt x="5799" y="155"/>
                </a:moveTo>
                <a:lnTo>
                  <a:pt x="6918" y="1274"/>
                </a:lnTo>
                <a:lnTo>
                  <a:pt x="9990" y="1274"/>
                </a:lnTo>
                <a:lnTo>
                  <a:pt x="9990" y="10823"/>
                </a:lnTo>
                <a:lnTo>
                  <a:pt x="144" y="10823"/>
                </a:lnTo>
                <a:lnTo>
                  <a:pt x="144" y="155"/>
                </a:lnTo>
                <a:close/>
                <a:moveTo>
                  <a:pt x="1" y="0"/>
                </a:moveTo>
                <a:lnTo>
                  <a:pt x="1" y="10966"/>
                </a:lnTo>
                <a:lnTo>
                  <a:pt x="10145" y="10966"/>
                </a:lnTo>
                <a:lnTo>
                  <a:pt x="10133" y="1120"/>
                </a:lnTo>
                <a:lnTo>
                  <a:pt x="6978" y="1120"/>
                </a:lnTo>
                <a:lnTo>
                  <a:pt x="5859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156;p37"/>
          <p:cNvSpPr/>
          <p:nvPr/>
        </p:nvSpPr>
        <p:spPr>
          <a:xfrm>
            <a:off x="4557319" y="1373107"/>
            <a:ext cx="582517" cy="344692"/>
          </a:xfrm>
          <a:custGeom>
            <a:avLst/>
            <a:gdLst/>
            <a:ahLst/>
            <a:cxnLst/>
            <a:rect l="l" t="t" r="r" b="b"/>
            <a:pathLst>
              <a:path w="12597" h="7454" extrusionOk="0">
                <a:moveTo>
                  <a:pt x="0" y="0"/>
                </a:moveTo>
                <a:lnTo>
                  <a:pt x="0" y="191"/>
                </a:lnTo>
                <a:lnTo>
                  <a:pt x="9287" y="191"/>
                </a:lnTo>
                <a:lnTo>
                  <a:pt x="12395" y="3310"/>
                </a:lnTo>
                <a:lnTo>
                  <a:pt x="12395" y="7453"/>
                </a:lnTo>
                <a:lnTo>
                  <a:pt x="12597" y="7453"/>
                </a:lnTo>
                <a:lnTo>
                  <a:pt x="12597" y="3227"/>
                </a:lnTo>
                <a:lnTo>
                  <a:pt x="9370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158;p37"/>
          <p:cNvSpPr/>
          <p:nvPr/>
        </p:nvSpPr>
        <p:spPr>
          <a:xfrm>
            <a:off x="1705039" y="1213762"/>
            <a:ext cx="567118" cy="604574"/>
          </a:xfrm>
          <a:custGeom>
            <a:avLst/>
            <a:gdLst/>
            <a:ahLst/>
            <a:cxnLst/>
            <a:rect l="l" t="t" r="r" b="b"/>
            <a:pathLst>
              <a:path w="12264" h="13074" extrusionOk="0">
                <a:moveTo>
                  <a:pt x="7239" y="298"/>
                </a:moveTo>
                <a:lnTo>
                  <a:pt x="8358" y="1417"/>
                </a:lnTo>
                <a:lnTo>
                  <a:pt x="11954" y="1417"/>
                </a:lnTo>
                <a:lnTo>
                  <a:pt x="11954" y="12776"/>
                </a:lnTo>
                <a:lnTo>
                  <a:pt x="298" y="12776"/>
                </a:lnTo>
                <a:lnTo>
                  <a:pt x="298" y="298"/>
                </a:lnTo>
                <a:close/>
                <a:moveTo>
                  <a:pt x="0" y="1"/>
                </a:moveTo>
                <a:lnTo>
                  <a:pt x="0" y="13074"/>
                </a:lnTo>
                <a:lnTo>
                  <a:pt x="12264" y="13074"/>
                </a:lnTo>
                <a:lnTo>
                  <a:pt x="12264" y="1108"/>
                </a:lnTo>
                <a:lnTo>
                  <a:pt x="8477" y="1108"/>
                </a:lnTo>
                <a:lnTo>
                  <a:pt x="7370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5" name="Google Shape;1159;p37"/>
          <p:cNvCxnSpPr/>
          <p:nvPr/>
        </p:nvCxnSpPr>
        <p:spPr>
          <a:xfrm flipH="1">
            <a:off x="2291232" y="1717798"/>
            <a:ext cx="2733657" cy="0"/>
          </a:xfrm>
          <a:prstGeom prst="straightConnector1">
            <a:avLst/>
          </a:prstGeom>
          <a:noFill/>
          <a:ln w="9525" cap="flat" cmpd="sng">
            <a:solidFill>
              <a:srgbClr val="11FFFF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6" name="Google Shape;1172;p37"/>
          <p:cNvGrpSpPr/>
          <p:nvPr/>
        </p:nvGrpSpPr>
        <p:grpSpPr>
          <a:xfrm>
            <a:off x="1841068" y="1337454"/>
            <a:ext cx="268193" cy="344461"/>
            <a:chOff x="1762275" y="238225"/>
            <a:chExt cx="4075875" cy="5219100"/>
          </a:xfrm>
        </p:grpSpPr>
        <p:sp>
          <p:nvSpPr>
            <p:cNvPr id="137" name="Google Shape;1173;p37"/>
            <p:cNvSpPr/>
            <p:nvPr/>
          </p:nvSpPr>
          <p:spPr>
            <a:xfrm>
              <a:off x="3234250" y="2035475"/>
              <a:ext cx="153325" cy="234875"/>
            </a:xfrm>
            <a:custGeom>
              <a:avLst/>
              <a:gdLst/>
              <a:ahLst/>
              <a:cxnLst/>
              <a:rect l="l" t="t" r="r" b="b"/>
              <a:pathLst>
                <a:path w="6133" h="9395" extrusionOk="0">
                  <a:moveTo>
                    <a:pt x="3067" y="0"/>
                  </a:moveTo>
                  <a:cubicBezTo>
                    <a:pt x="1370" y="0"/>
                    <a:pt x="0" y="1370"/>
                    <a:pt x="0" y="3066"/>
                  </a:cubicBezTo>
                  <a:lnTo>
                    <a:pt x="0" y="6328"/>
                  </a:lnTo>
                  <a:cubicBezTo>
                    <a:pt x="0" y="8025"/>
                    <a:pt x="1370" y="9395"/>
                    <a:pt x="3067" y="9395"/>
                  </a:cubicBezTo>
                  <a:cubicBezTo>
                    <a:pt x="4763" y="9395"/>
                    <a:pt x="6133" y="8025"/>
                    <a:pt x="6133" y="6328"/>
                  </a:cubicBezTo>
                  <a:lnTo>
                    <a:pt x="6133" y="3066"/>
                  </a:lnTo>
                  <a:cubicBezTo>
                    <a:pt x="6133" y="1370"/>
                    <a:pt x="4763" y="0"/>
                    <a:pt x="3067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174;p37"/>
            <p:cNvSpPr/>
            <p:nvPr/>
          </p:nvSpPr>
          <p:spPr>
            <a:xfrm>
              <a:off x="4214475" y="2035475"/>
              <a:ext cx="153325" cy="234875"/>
            </a:xfrm>
            <a:custGeom>
              <a:avLst/>
              <a:gdLst/>
              <a:ahLst/>
              <a:cxnLst/>
              <a:rect l="l" t="t" r="r" b="b"/>
              <a:pathLst>
                <a:path w="6133" h="9395" extrusionOk="0">
                  <a:moveTo>
                    <a:pt x="3067" y="0"/>
                  </a:moveTo>
                  <a:cubicBezTo>
                    <a:pt x="1370" y="0"/>
                    <a:pt x="0" y="1370"/>
                    <a:pt x="0" y="3066"/>
                  </a:cubicBezTo>
                  <a:lnTo>
                    <a:pt x="0" y="6328"/>
                  </a:lnTo>
                  <a:cubicBezTo>
                    <a:pt x="0" y="8025"/>
                    <a:pt x="1370" y="9395"/>
                    <a:pt x="3067" y="9395"/>
                  </a:cubicBezTo>
                  <a:cubicBezTo>
                    <a:pt x="4763" y="9395"/>
                    <a:pt x="6133" y="8025"/>
                    <a:pt x="6133" y="6328"/>
                  </a:cubicBezTo>
                  <a:lnTo>
                    <a:pt x="6133" y="3066"/>
                  </a:lnTo>
                  <a:cubicBezTo>
                    <a:pt x="6133" y="1370"/>
                    <a:pt x="4763" y="0"/>
                    <a:pt x="3067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175;p37"/>
            <p:cNvSpPr/>
            <p:nvPr/>
          </p:nvSpPr>
          <p:spPr>
            <a:xfrm>
              <a:off x="3471550" y="2607750"/>
              <a:ext cx="658950" cy="235075"/>
            </a:xfrm>
            <a:custGeom>
              <a:avLst/>
              <a:gdLst/>
              <a:ahLst/>
              <a:cxnLst/>
              <a:rect l="l" t="t" r="r" b="b"/>
              <a:pathLst>
                <a:path w="26358" h="9403" extrusionOk="0">
                  <a:moveTo>
                    <a:pt x="3380" y="0"/>
                  </a:moveTo>
                  <a:cubicBezTo>
                    <a:pt x="2591" y="0"/>
                    <a:pt x="1803" y="310"/>
                    <a:pt x="1208" y="922"/>
                  </a:cubicBezTo>
                  <a:cubicBezTo>
                    <a:pt x="1" y="2129"/>
                    <a:pt x="33" y="4053"/>
                    <a:pt x="1240" y="5228"/>
                  </a:cubicBezTo>
                  <a:cubicBezTo>
                    <a:pt x="3850" y="7837"/>
                    <a:pt x="8319" y="9403"/>
                    <a:pt x="13179" y="9403"/>
                  </a:cubicBezTo>
                  <a:cubicBezTo>
                    <a:pt x="18040" y="9403"/>
                    <a:pt x="22508" y="7837"/>
                    <a:pt x="25118" y="5228"/>
                  </a:cubicBezTo>
                  <a:cubicBezTo>
                    <a:pt x="26325" y="4053"/>
                    <a:pt x="26358" y="2129"/>
                    <a:pt x="25151" y="922"/>
                  </a:cubicBezTo>
                  <a:cubicBezTo>
                    <a:pt x="24559" y="314"/>
                    <a:pt x="23778" y="12"/>
                    <a:pt x="22994" y="12"/>
                  </a:cubicBezTo>
                  <a:cubicBezTo>
                    <a:pt x="22220" y="12"/>
                    <a:pt x="21444" y="306"/>
                    <a:pt x="20845" y="889"/>
                  </a:cubicBezTo>
                  <a:cubicBezTo>
                    <a:pt x="19736" y="1998"/>
                    <a:pt x="17061" y="3270"/>
                    <a:pt x="13179" y="3270"/>
                  </a:cubicBezTo>
                  <a:cubicBezTo>
                    <a:pt x="9297" y="3270"/>
                    <a:pt x="6623" y="1998"/>
                    <a:pt x="5514" y="889"/>
                  </a:cubicBezTo>
                  <a:cubicBezTo>
                    <a:pt x="4918" y="294"/>
                    <a:pt x="4148" y="0"/>
                    <a:pt x="3380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176;p37"/>
            <p:cNvSpPr/>
            <p:nvPr/>
          </p:nvSpPr>
          <p:spPr>
            <a:xfrm>
              <a:off x="1762275" y="238225"/>
              <a:ext cx="4075875" cy="5219100"/>
            </a:xfrm>
            <a:custGeom>
              <a:avLst/>
              <a:gdLst/>
              <a:ahLst/>
              <a:cxnLst/>
              <a:rect l="l" t="t" r="r" b="b"/>
              <a:pathLst>
                <a:path w="163035" h="208764" extrusionOk="0">
                  <a:moveTo>
                    <a:pt x="100046" y="6292"/>
                  </a:moveTo>
                  <a:lnTo>
                    <a:pt x="108788" y="15034"/>
                  </a:lnTo>
                  <a:cubicBezTo>
                    <a:pt x="109342" y="15588"/>
                    <a:pt x="110125" y="15914"/>
                    <a:pt x="110941" y="15914"/>
                  </a:cubicBezTo>
                  <a:lnTo>
                    <a:pt x="126044" y="15914"/>
                  </a:lnTo>
                  <a:lnTo>
                    <a:pt x="121183" y="28082"/>
                  </a:lnTo>
                  <a:cubicBezTo>
                    <a:pt x="120792" y="28995"/>
                    <a:pt x="120922" y="30072"/>
                    <a:pt x="121477" y="30920"/>
                  </a:cubicBezTo>
                  <a:cubicBezTo>
                    <a:pt x="122031" y="31768"/>
                    <a:pt x="123010" y="32257"/>
                    <a:pt x="124021" y="32257"/>
                  </a:cubicBezTo>
                  <a:lnTo>
                    <a:pt x="136123" y="32257"/>
                  </a:lnTo>
                  <a:lnTo>
                    <a:pt x="130904" y="47849"/>
                  </a:lnTo>
                  <a:cubicBezTo>
                    <a:pt x="130545" y="48958"/>
                    <a:pt x="130839" y="50165"/>
                    <a:pt x="131654" y="50981"/>
                  </a:cubicBezTo>
                  <a:lnTo>
                    <a:pt x="136776" y="56102"/>
                  </a:lnTo>
                  <a:lnTo>
                    <a:pt x="131622" y="68954"/>
                  </a:lnTo>
                  <a:cubicBezTo>
                    <a:pt x="130741" y="68759"/>
                    <a:pt x="129860" y="68628"/>
                    <a:pt x="128947" y="68628"/>
                  </a:cubicBezTo>
                  <a:lnTo>
                    <a:pt x="124054" y="68628"/>
                  </a:lnTo>
                  <a:cubicBezTo>
                    <a:pt x="122129" y="68628"/>
                    <a:pt x="120564" y="67062"/>
                    <a:pt x="120564" y="65138"/>
                  </a:cubicBezTo>
                  <a:lnTo>
                    <a:pt x="120531" y="58614"/>
                  </a:lnTo>
                  <a:cubicBezTo>
                    <a:pt x="120531" y="57603"/>
                    <a:pt x="120009" y="56624"/>
                    <a:pt x="119161" y="56070"/>
                  </a:cubicBezTo>
                  <a:lnTo>
                    <a:pt x="99556" y="42989"/>
                  </a:lnTo>
                  <a:cubicBezTo>
                    <a:pt x="99044" y="42653"/>
                    <a:pt x="98455" y="42480"/>
                    <a:pt x="97868" y="42480"/>
                  </a:cubicBezTo>
                  <a:cubicBezTo>
                    <a:pt x="97370" y="42480"/>
                    <a:pt x="96873" y="42604"/>
                    <a:pt x="96425" y="42859"/>
                  </a:cubicBezTo>
                  <a:cubicBezTo>
                    <a:pt x="95414" y="43380"/>
                    <a:pt x="94794" y="44424"/>
                    <a:pt x="94794" y="45533"/>
                  </a:cubicBezTo>
                  <a:lnTo>
                    <a:pt x="94794" y="53362"/>
                  </a:lnTo>
                  <a:lnTo>
                    <a:pt x="76494" y="42891"/>
                  </a:lnTo>
                  <a:cubicBezTo>
                    <a:pt x="76010" y="42621"/>
                    <a:pt x="75484" y="42491"/>
                    <a:pt x="74966" y="42491"/>
                  </a:cubicBezTo>
                  <a:cubicBezTo>
                    <a:pt x="73981" y="42491"/>
                    <a:pt x="73026" y="42961"/>
                    <a:pt x="72449" y="43837"/>
                  </a:cubicBezTo>
                  <a:lnTo>
                    <a:pt x="67361" y="51470"/>
                  </a:lnTo>
                  <a:lnTo>
                    <a:pt x="59923" y="48012"/>
                  </a:lnTo>
                  <a:cubicBezTo>
                    <a:pt x="59501" y="47815"/>
                    <a:pt x="59059" y="47721"/>
                    <a:pt x="58625" y="47721"/>
                  </a:cubicBezTo>
                  <a:cubicBezTo>
                    <a:pt x="57483" y="47721"/>
                    <a:pt x="56398" y="48370"/>
                    <a:pt x="55878" y="49480"/>
                  </a:cubicBezTo>
                  <a:cubicBezTo>
                    <a:pt x="55161" y="51013"/>
                    <a:pt x="55813" y="52840"/>
                    <a:pt x="57346" y="53558"/>
                  </a:cubicBezTo>
                  <a:lnTo>
                    <a:pt x="67165" y="58125"/>
                  </a:lnTo>
                  <a:cubicBezTo>
                    <a:pt x="67585" y="58325"/>
                    <a:pt x="68026" y="58420"/>
                    <a:pt x="68461" y="58420"/>
                  </a:cubicBezTo>
                  <a:cubicBezTo>
                    <a:pt x="69444" y="58420"/>
                    <a:pt x="70393" y="57930"/>
                    <a:pt x="70981" y="57048"/>
                  </a:cubicBezTo>
                  <a:lnTo>
                    <a:pt x="75940" y="49611"/>
                  </a:lnTo>
                  <a:lnTo>
                    <a:pt x="96327" y="61289"/>
                  </a:lnTo>
                  <a:cubicBezTo>
                    <a:pt x="96793" y="61546"/>
                    <a:pt x="97314" y="61676"/>
                    <a:pt x="97836" y="61676"/>
                  </a:cubicBezTo>
                  <a:cubicBezTo>
                    <a:pt x="98374" y="61676"/>
                    <a:pt x="98913" y="61538"/>
                    <a:pt x="99393" y="61256"/>
                  </a:cubicBezTo>
                  <a:cubicBezTo>
                    <a:pt x="100339" y="60702"/>
                    <a:pt x="100926" y="59723"/>
                    <a:pt x="100926" y="58614"/>
                  </a:cubicBezTo>
                  <a:lnTo>
                    <a:pt x="100926" y="51274"/>
                  </a:lnTo>
                  <a:lnTo>
                    <a:pt x="114431" y="60278"/>
                  </a:lnTo>
                  <a:lnTo>
                    <a:pt x="114431" y="65170"/>
                  </a:lnTo>
                  <a:cubicBezTo>
                    <a:pt x="114431" y="70455"/>
                    <a:pt x="118737" y="74761"/>
                    <a:pt x="124054" y="74761"/>
                  </a:cubicBezTo>
                  <a:lnTo>
                    <a:pt x="128947" y="74761"/>
                  </a:lnTo>
                  <a:cubicBezTo>
                    <a:pt x="130382" y="74761"/>
                    <a:pt x="131785" y="75381"/>
                    <a:pt x="132731" y="76424"/>
                  </a:cubicBezTo>
                  <a:cubicBezTo>
                    <a:pt x="133709" y="77533"/>
                    <a:pt x="134166" y="78936"/>
                    <a:pt x="134036" y="80404"/>
                  </a:cubicBezTo>
                  <a:cubicBezTo>
                    <a:pt x="133775" y="82981"/>
                    <a:pt x="131328" y="84971"/>
                    <a:pt x="128490" y="84971"/>
                  </a:cubicBezTo>
                  <a:lnTo>
                    <a:pt x="127088" y="84971"/>
                  </a:lnTo>
                  <a:lnTo>
                    <a:pt x="127088" y="84808"/>
                  </a:lnTo>
                  <a:cubicBezTo>
                    <a:pt x="127088" y="83111"/>
                    <a:pt x="125717" y="81741"/>
                    <a:pt x="124054" y="81741"/>
                  </a:cubicBezTo>
                  <a:cubicBezTo>
                    <a:pt x="122358" y="81741"/>
                    <a:pt x="120988" y="83111"/>
                    <a:pt x="120988" y="84808"/>
                  </a:cubicBezTo>
                  <a:cubicBezTo>
                    <a:pt x="120955" y="106532"/>
                    <a:pt x="103275" y="124212"/>
                    <a:pt x="81550" y="124212"/>
                  </a:cubicBezTo>
                  <a:cubicBezTo>
                    <a:pt x="59793" y="124212"/>
                    <a:pt x="42113" y="106500"/>
                    <a:pt x="42113" y="84775"/>
                  </a:cubicBezTo>
                  <a:cubicBezTo>
                    <a:pt x="42113" y="83079"/>
                    <a:pt x="40743" y="81709"/>
                    <a:pt x="39047" y="81709"/>
                  </a:cubicBezTo>
                  <a:cubicBezTo>
                    <a:pt x="37383" y="81709"/>
                    <a:pt x="36013" y="83079"/>
                    <a:pt x="36013" y="84775"/>
                  </a:cubicBezTo>
                  <a:lnTo>
                    <a:pt x="36013" y="84971"/>
                  </a:lnTo>
                  <a:lnTo>
                    <a:pt x="34154" y="84971"/>
                  </a:lnTo>
                  <a:cubicBezTo>
                    <a:pt x="32718" y="84971"/>
                    <a:pt x="31316" y="84351"/>
                    <a:pt x="30370" y="83307"/>
                  </a:cubicBezTo>
                  <a:cubicBezTo>
                    <a:pt x="29391" y="82198"/>
                    <a:pt x="28934" y="80795"/>
                    <a:pt x="29065" y="79328"/>
                  </a:cubicBezTo>
                  <a:cubicBezTo>
                    <a:pt x="29326" y="76751"/>
                    <a:pt x="31772" y="74761"/>
                    <a:pt x="34610" y="74761"/>
                  </a:cubicBezTo>
                  <a:lnTo>
                    <a:pt x="39047" y="74761"/>
                  </a:lnTo>
                  <a:cubicBezTo>
                    <a:pt x="44364" y="74761"/>
                    <a:pt x="48669" y="70455"/>
                    <a:pt x="48669" y="65138"/>
                  </a:cubicBezTo>
                  <a:lnTo>
                    <a:pt x="48637" y="45533"/>
                  </a:lnTo>
                  <a:cubicBezTo>
                    <a:pt x="48604" y="43837"/>
                    <a:pt x="47234" y="42500"/>
                    <a:pt x="45570" y="42500"/>
                  </a:cubicBezTo>
                  <a:cubicBezTo>
                    <a:pt x="43874" y="42500"/>
                    <a:pt x="42504" y="43870"/>
                    <a:pt x="42504" y="45566"/>
                  </a:cubicBezTo>
                  <a:lnTo>
                    <a:pt x="42537" y="65170"/>
                  </a:lnTo>
                  <a:cubicBezTo>
                    <a:pt x="42537" y="67062"/>
                    <a:pt x="40971" y="68628"/>
                    <a:pt x="39047" y="68628"/>
                  </a:cubicBezTo>
                  <a:lnTo>
                    <a:pt x="34610" y="68628"/>
                  </a:lnTo>
                  <a:cubicBezTo>
                    <a:pt x="33534" y="68628"/>
                    <a:pt x="32457" y="68791"/>
                    <a:pt x="31446" y="69052"/>
                  </a:cubicBezTo>
                  <a:lnTo>
                    <a:pt x="26260" y="56102"/>
                  </a:lnTo>
                  <a:lnTo>
                    <a:pt x="31381" y="50981"/>
                  </a:lnTo>
                  <a:cubicBezTo>
                    <a:pt x="32196" y="50165"/>
                    <a:pt x="32490" y="48958"/>
                    <a:pt x="32131" y="47849"/>
                  </a:cubicBezTo>
                  <a:lnTo>
                    <a:pt x="26912" y="32257"/>
                  </a:lnTo>
                  <a:lnTo>
                    <a:pt x="35752" y="32257"/>
                  </a:lnTo>
                  <a:cubicBezTo>
                    <a:pt x="37448" y="32257"/>
                    <a:pt x="38818" y="30887"/>
                    <a:pt x="38818" y="29191"/>
                  </a:cubicBezTo>
                  <a:lnTo>
                    <a:pt x="38818" y="15914"/>
                  </a:lnTo>
                  <a:lnTo>
                    <a:pt x="52094" y="15914"/>
                  </a:lnTo>
                  <a:cubicBezTo>
                    <a:pt x="52747" y="15914"/>
                    <a:pt x="53399" y="15719"/>
                    <a:pt x="53921" y="15295"/>
                  </a:cubicBezTo>
                  <a:lnTo>
                    <a:pt x="65860" y="6389"/>
                  </a:lnTo>
                  <a:lnTo>
                    <a:pt x="77505" y="9293"/>
                  </a:lnTo>
                  <a:cubicBezTo>
                    <a:pt x="77753" y="9355"/>
                    <a:pt x="78002" y="9377"/>
                    <a:pt x="78250" y="9377"/>
                  </a:cubicBezTo>
                  <a:cubicBezTo>
                    <a:pt x="78393" y="9377"/>
                    <a:pt x="78536" y="9370"/>
                    <a:pt x="78680" y="9358"/>
                  </a:cubicBezTo>
                  <a:lnTo>
                    <a:pt x="100046" y="6292"/>
                  </a:lnTo>
                  <a:close/>
                  <a:moveTo>
                    <a:pt x="53518" y="134832"/>
                  </a:moveTo>
                  <a:cubicBezTo>
                    <a:pt x="53566" y="134832"/>
                    <a:pt x="53595" y="134847"/>
                    <a:pt x="53595" y="134847"/>
                  </a:cubicBezTo>
                  <a:lnTo>
                    <a:pt x="76201" y="147405"/>
                  </a:lnTo>
                  <a:lnTo>
                    <a:pt x="59662" y="161595"/>
                  </a:lnTo>
                  <a:cubicBezTo>
                    <a:pt x="59636" y="161595"/>
                    <a:pt x="59589" y="161637"/>
                    <a:pt x="59521" y="161637"/>
                  </a:cubicBezTo>
                  <a:cubicBezTo>
                    <a:pt x="59504" y="161637"/>
                    <a:pt x="59486" y="161634"/>
                    <a:pt x="59467" y="161627"/>
                  </a:cubicBezTo>
                  <a:cubicBezTo>
                    <a:pt x="59369" y="161627"/>
                    <a:pt x="59336" y="161562"/>
                    <a:pt x="59336" y="161530"/>
                  </a:cubicBezTo>
                  <a:lnTo>
                    <a:pt x="49028" y="143491"/>
                  </a:lnTo>
                  <a:lnTo>
                    <a:pt x="53301" y="134944"/>
                  </a:lnTo>
                  <a:cubicBezTo>
                    <a:pt x="53301" y="134944"/>
                    <a:pt x="53334" y="134879"/>
                    <a:pt x="53432" y="134847"/>
                  </a:cubicBezTo>
                  <a:cubicBezTo>
                    <a:pt x="53464" y="134836"/>
                    <a:pt x="53493" y="134832"/>
                    <a:pt x="53518" y="134832"/>
                  </a:cubicBezTo>
                  <a:close/>
                  <a:moveTo>
                    <a:pt x="61685" y="125746"/>
                  </a:moveTo>
                  <a:cubicBezTo>
                    <a:pt x="67687" y="128681"/>
                    <a:pt x="74439" y="130312"/>
                    <a:pt x="81550" y="130312"/>
                  </a:cubicBezTo>
                  <a:cubicBezTo>
                    <a:pt x="88629" y="130312"/>
                    <a:pt x="95348" y="128681"/>
                    <a:pt x="101350" y="125778"/>
                  </a:cubicBezTo>
                  <a:lnTo>
                    <a:pt x="101350" y="132367"/>
                  </a:lnTo>
                  <a:lnTo>
                    <a:pt x="97697" y="134390"/>
                  </a:lnTo>
                  <a:cubicBezTo>
                    <a:pt x="96229" y="135205"/>
                    <a:pt x="95707" y="137065"/>
                    <a:pt x="96523" y="138533"/>
                  </a:cubicBezTo>
                  <a:cubicBezTo>
                    <a:pt x="97078" y="139555"/>
                    <a:pt x="98119" y="140123"/>
                    <a:pt x="99190" y="140123"/>
                  </a:cubicBezTo>
                  <a:cubicBezTo>
                    <a:pt x="99691" y="140123"/>
                    <a:pt x="100198" y="139999"/>
                    <a:pt x="100665" y="139740"/>
                  </a:cubicBezTo>
                  <a:lnTo>
                    <a:pt x="109440" y="134847"/>
                  </a:lnTo>
                  <a:cubicBezTo>
                    <a:pt x="109440" y="134847"/>
                    <a:pt x="109469" y="134832"/>
                    <a:pt x="109517" y="134832"/>
                  </a:cubicBezTo>
                  <a:cubicBezTo>
                    <a:pt x="109542" y="134832"/>
                    <a:pt x="109571" y="134836"/>
                    <a:pt x="109603" y="134847"/>
                  </a:cubicBezTo>
                  <a:cubicBezTo>
                    <a:pt x="109701" y="134879"/>
                    <a:pt x="109701" y="134944"/>
                    <a:pt x="109734" y="134944"/>
                  </a:cubicBezTo>
                  <a:lnTo>
                    <a:pt x="114007" y="143491"/>
                  </a:lnTo>
                  <a:lnTo>
                    <a:pt x="103699" y="161530"/>
                  </a:lnTo>
                  <a:cubicBezTo>
                    <a:pt x="103699" y="161562"/>
                    <a:pt x="103666" y="161627"/>
                    <a:pt x="103569" y="161627"/>
                  </a:cubicBezTo>
                  <a:cubicBezTo>
                    <a:pt x="103549" y="161634"/>
                    <a:pt x="103531" y="161637"/>
                    <a:pt x="103514" y="161637"/>
                  </a:cubicBezTo>
                  <a:cubicBezTo>
                    <a:pt x="103446" y="161637"/>
                    <a:pt x="103399" y="161595"/>
                    <a:pt x="103373" y="161595"/>
                  </a:cubicBezTo>
                  <a:lnTo>
                    <a:pt x="86835" y="147405"/>
                  </a:lnTo>
                  <a:lnTo>
                    <a:pt x="89542" y="145905"/>
                  </a:lnTo>
                  <a:cubicBezTo>
                    <a:pt x="91010" y="145089"/>
                    <a:pt x="91564" y="143230"/>
                    <a:pt x="90716" y="141762"/>
                  </a:cubicBezTo>
                  <a:cubicBezTo>
                    <a:pt x="90161" y="140739"/>
                    <a:pt x="89120" y="140171"/>
                    <a:pt x="88049" y="140171"/>
                  </a:cubicBezTo>
                  <a:cubicBezTo>
                    <a:pt x="87548" y="140171"/>
                    <a:pt x="87041" y="140295"/>
                    <a:pt x="86574" y="140555"/>
                  </a:cubicBezTo>
                  <a:lnTo>
                    <a:pt x="81518" y="143360"/>
                  </a:lnTo>
                  <a:lnTo>
                    <a:pt x="61685" y="132367"/>
                  </a:lnTo>
                  <a:lnTo>
                    <a:pt x="61685" y="125746"/>
                  </a:lnTo>
                  <a:close/>
                  <a:moveTo>
                    <a:pt x="81518" y="150895"/>
                  </a:moveTo>
                  <a:lnTo>
                    <a:pt x="85008" y="153897"/>
                  </a:lnTo>
                  <a:lnTo>
                    <a:pt x="85008" y="179568"/>
                  </a:lnTo>
                  <a:cubicBezTo>
                    <a:pt x="85008" y="179666"/>
                    <a:pt x="84910" y="179764"/>
                    <a:pt x="84780" y="179764"/>
                  </a:cubicBezTo>
                  <a:lnTo>
                    <a:pt x="78256" y="179764"/>
                  </a:lnTo>
                  <a:cubicBezTo>
                    <a:pt x="78125" y="179764"/>
                    <a:pt x="78027" y="179666"/>
                    <a:pt x="78027" y="179568"/>
                  </a:cubicBezTo>
                  <a:lnTo>
                    <a:pt x="78027" y="153897"/>
                  </a:lnTo>
                  <a:lnTo>
                    <a:pt x="81518" y="150895"/>
                  </a:lnTo>
                  <a:close/>
                  <a:moveTo>
                    <a:pt x="8449" y="162965"/>
                  </a:moveTo>
                  <a:lnTo>
                    <a:pt x="25933" y="177970"/>
                  </a:lnTo>
                  <a:cubicBezTo>
                    <a:pt x="28151" y="179862"/>
                    <a:pt x="29424" y="182635"/>
                    <a:pt x="29424" y="185570"/>
                  </a:cubicBezTo>
                  <a:lnTo>
                    <a:pt x="29424" y="188832"/>
                  </a:lnTo>
                  <a:lnTo>
                    <a:pt x="6133" y="183646"/>
                  </a:lnTo>
                  <a:lnTo>
                    <a:pt x="6133" y="171348"/>
                  </a:lnTo>
                  <a:cubicBezTo>
                    <a:pt x="6133" y="168347"/>
                    <a:pt x="6949" y="165444"/>
                    <a:pt x="8449" y="162965"/>
                  </a:cubicBezTo>
                  <a:close/>
                  <a:moveTo>
                    <a:pt x="101113" y="0"/>
                  </a:moveTo>
                  <a:cubicBezTo>
                    <a:pt x="100975" y="0"/>
                    <a:pt x="100836" y="10"/>
                    <a:pt x="100698" y="29"/>
                  </a:cubicBezTo>
                  <a:lnTo>
                    <a:pt x="78419" y="3225"/>
                  </a:lnTo>
                  <a:lnTo>
                    <a:pt x="65925" y="94"/>
                  </a:lnTo>
                  <a:cubicBezTo>
                    <a:pt x="65674" y="31"/>
                    <a:pt x="65420" y="0"/>
                    <a:pt x="65170" y="0"/>
                  </a:cubicBezTo>
                  <a:cubicBezTo>
                    <a:pt x="64509" y="0"/>
                    <a:pt x="63869" y="214"/>
                    <a:pt x="63348" y="616"/>
                  </a:cubicBezTo>
                  <a:lnTo>
                    <a:pt x="51083" y="9815"/>
                  </a:lnTo>
                  <a:lnTo>
                    <a:pt x="35752" y="9815"/>
                  </a:lnTo>
                  <a:cubicBezTo>
                    <a:pt x="34056" y="9815"/>
                    <a:pt x="32686" y="11185"/>
                    <a:pt x="32686" y="12848"/>
                  </a:cubicBezTo>
                  <a:lnTo>
                    <a:pt x="32686" y="26157"/>
                  </a:lnTo>
                  <a:lnTo>
                    <a:pt x="22671" y="26157"/>
                  </a:lnTo>
                  <a:cubicBezTo>
                    <a:pt x="21693" y="26157"/>
                    <a:pt x="20779" y="26614"/>
                    <a:pt x="20192" y="27429"/>
                  </a:cubicBezTo>
                  <a:cubicBezTo>
                    <a:pt x="19638" y="28212"/>
                    <a:pt x="19475" y="29223"/>
                    <a:pt x="19768" y="30169"/>
                  </a:cubicBezTo>
                  <a:lnTo>
                    <a:pt x="25705" y="47980"/>
                  </a:lnTo>
                  <a:lnTo>
                    <a:pt x="20518" y="53199"/>
                  </a:lnTo>
                  <a:cubicBezTo>
                    <a:pt x="19670" y="54047"/>
                    <a:pt x="19377" y="55352"/>
                    <a:pt x="19833" y="56494"/>
                  </a:cubicBezTo>
                  <a:lnTo>
                    <a:pt x="26129" y="72184"/>
                  </a:lnTo>
                  <a:cubicBezTo>
                    <a:pt x="24400" y="73913"/>
                    <a:pt x="23226" y="76196"/>
                    <a:pt x="22998" y="78708"/>
                  </a:cubicBezTo>
                  <a:cubicBezTo>
                    <a:pt x="22671" y="81872"/>
                    <a:pt x="23715" y="85036"/>
                    <a:pt x="25835" y="87385"/>
                  </a:cubicBezTo>
                  <a:cubicBezTo>
                    <a:pt x="27956" y="89733"/>
                    <a:pt x="30989" y="91103"/>
                    <a:pt x="34154" y="91103"/>
                  </a:cubicBezTo>
                  <a:lnTo>
                    <a:pt x="36437" y="91103"/>
                  </a:lnTo>
                  <a:cubicBezTo>
                    <a:pt x="38231" y="103923"/>
                    <a:pt x="45407" y="115079"/>
                    <a:pt x="55585" y="122157"/>
                  </a:cubicBezTo>
                  <a:lnTo>
                    <a:pt x="55585" y="129073"/>
                  </a:lnTo>
                  <a:cubicBezTo>
                    <a:pt x="54900" y="128845"/>
                    <a:pt x="54178" y="128720"/>
                    <a:pt x="53458" y="128720"/>
                  </a:cubicBezTo>
                  <a:cubicBezTo>
                    <a:pt x="52840" y="128720"/>
                    <a:pt x="52225" y="128812"/>
                    <a:pt x="51638" y="129008"/>
                  </a:cubicBezTo>
                  <a:cubicBezTo>
                    <a:pt x="49974" y="129497"/>
                    <a:pt x="48604" y="130671"/>
                    <a:pt x="47854" y="132204"/>
                  </a:cubicBezTo>
                  <a:lnTo>
                    <a:pt x="43091" y="141729"/>
                  </a:lnTo>
                  <a:lnTo>
                    <a:pt x="16278" y="149591"/>
                  </a:lnTo>
                  <a:cubicBezTo>
                    <a:pt x="6720" y="152429"/>
                    <a:pt x="1" y="161366"/>
                    <a:pt x="1" y="171348"/>
                  </a:cubicBezTo>
                  <a:lnTo>
                    <a:pt x="1" y="205697"/>
                  </a:lnTo>
                  <a:cubicBezTo>
                    <a:pt x="1" y="207393"/>
                    <a:pt x="1371" y="208763"/>
                    <a:pt x="3067" y="208763"/>
                  </a:cubicBezTo>
                  <a:cubicBezTo>
                    <a:pt x="4763" y="208763"/>
                    <a:pt x="6133" y="207393"/>
                    <a:pt x="6133" y="205697"/>
                  </a:cubicBezTo>
                  <a:lnTo>
                    <a:pt x="6133" y="189909"/>
                  </a:lnTo>
                  <a:lnTo>
                    <a:pt x="29424" y="195095"/>
                  </a:lnTo>
                  <a:lnTo>
                    <a:pt x="29424" y="205697"/>
                  </a:lnTo>
                  <a:cubicBezTo>
                    <a:pt x="29424" y="207393"/>
                    <a:pt x="30794" y="208763"/>
                    <a:pt x="32490" y="208763"/>
                  </a:cubicBezTo>
                  <a:cubicBezTo>
                    <a:pt x="34186" y="208763"/>
                    <a:pt x="35556" y="207393"/>
                    <a:pt x="35556" y="205697"/>
                  </a:cubicBezTo>
                  <a:lnTo>
                    <a:pt x="35556" y="185570"/>
                  </a:lnTo>
                  <a:cubicBezTo>
                    <a:pt x="35556" y="180841"/>
                    <a:pt x="33501" y="176404"/>
                    <a:pt x="29913" y="173305"/>
                  </a:cubicBezTo>
                  <a:lnTo>
                    <a:pt x="12461" y="158365"/>
                  </a:lnTo>
                  <a:cubicBezTo>
                    <a:pt x="14092" y="157061"/>
                    <a:pt x="15952" y="156082"/>
                    <a:pt x="18007" y="155462"/>
                  </a:cubicBezTo>
                  <a:lnTo>
                    <a:pt x="44396" y="147699"/>
                  </a:lnTo>
                  <a:lnTo>
                    <a:pt x="54019" y="164563"/>
                  </a:lnTo>
                  <a:cubicBezTo>
                    <a:pt x="54965" y="166194"/>
                    <a:pt x="56563" y="167336"/>
                    <a:pt x="58423" y="167662"/>
                  </a:cubicBezTo>
                  <a:cubicBezTo>
                    <a:pt x="58782" y="167727"/>
                    <a:pt x="59173" y="167760"/>
                    <a:pt x="59532" y="167760"/>
                  </a:cubicBezTo>
                  <a:cubicBezTo>
                    <a:pt x="61032" y="167760"/>
                    <a:pt x="62468" y="167238"/>
                    <a:pt x="63642" y="166227"/>
                  </a:cubicBezTo>
                  <a:lnTo>
                    <a:pt x="71927" y="159116"/>
                  </a:lnTo>
                  <a:lnTo>
                    <a:pt x="71927" y="179568"/>
                  </a:lnTo>
                  <a:cubicBezTo>
                    <a:pt x="71927" y="183059"/>
                    <a:pt x="74765" y="185897"/>
                    <a:pt x="78256" y="185897"/>
                  </a:cubicBezTo>
                  <a:lnTo>
                    <a:pt x="84780" y="185897"/>
                  </a:lnTo>
                  <a:cubicBezTo>
                    <a:pt x="88270" y="185897"/>
                    <a:pt x="91108" y="183059"/>
                    <a:pt x="91108" y="179568"/>
                  </a:cubicBezTo>
                  <a:lnTo>
                    <a:pt x="91108" y="159116"/>
                  </a:lnTo>
                  <a:lnTo>
                    <a:pt x="99393" y="166227"/>
                  </a:lnTo>
                  <a:cubicBezTo>
                    <a:pt x="100568" y="167238"/>
                    <a:pt x="102003" y="167760"/>
                    <a:pt x="103503" y="167760"/>
                  </a:cubicBezTo>
                  <a:cubicBezTo>
                    <a:pt x="103862" y="167760"/>
                    <a:pt x="104254" y="167727"/>
                    <a:pt x="104612" y="167662"/>
                  </a:cubicBezTo>
                  <a:cubicBezTo>
                    <a:pt x="106472" y="167336"/>
                    <a:pt x="108070" y="166194"/>
                    <a:pt x="109016" y="164563"/>
                  </a:cubicBezTo>
                  <a:lnTo>
                    <a:pt x="118639" y="147699"/>
                  </a:lnTo>
                  <a:lnTo>
                    <a:pt x="145028" y="155462"/>
                  </a:lnTo>
                  <a:cubicBezTo>
                    <a:pt x="147083" y="156082"/>
                    <a:pt x="148943" y="157061"/>
                    <a:pt x="150574" y="158365"/>
                  </a:cubicBezTo>
                  <a:lnTo>
                    <a:pt x="133122" y="173305"/>
                  </a:lnTo>
                  <a:cubicBezTo>
                    <a:pt x="129534" y="176404"/>
                    <a:pt x="127479" y="180841"/>
                    <a:pt x="127479" y="185570"/>
                  </a:cubicBezTo>
                  <a:lnTo>
                    <a:pt x="127479" y="205697"/>
                  </a:lnTo>
                  <a:cubicBezTo>
                    <a:pt x="127479" y="207393"/>
                    <a:pt x="128849" y="208763"/>
                    <a:pt x="130545" y="208763"/>
                  </a:cubicBezTo>
                  <a:cubicBezTo>
                    <a:pt x="132241" y="208763"/>
                    <a:pt x="133611" y="207393"/>
                    <a:pt x="133611" y="205697"/>
                  </a:cubicBezTo>
                  <a:lnTo>
                    <a:pt x="133611" y="195095"/>
                  </a:lnTo>
                  <a:lnTo>
                    <a:pt x="137754" y="194149"/>
                  </a:lnTo>
                  <a:cubicBezTo>
                    <a:pt x="139385" y="193791"/>
                    <a:pt x="140429" y="192160"/>
                    <a:pt x="140070" y="190529"/>
                  </a:cubicBezTo>
                  <a:cubicBezTo>
                    <a:pt x="139759" y="189086"/>
                    <a:pt x="138491" y="188109"/>
                    <a:pt x="137075" y="188109"/>
                  </a:cubicBezTo>
                  <a:cubicBezTo>
                    <a:pt x="136858" y="188109"/>
                    <a:pt x="136638" y="188132"/>
                    <a:pt x="136417" y="188180"/>
                  </a:cubicBezTo>
                  <a:lnTo>
                    <a:pt x="133611" y="188832"/>
                  </a:lnTo>
                  <a:lnTo>
                    <a:pt x="133611" y="185570"/>
                  </a:lnTo>
                  <a:cubicBezTo>
                    <a:pt x="133611" y="182635"/>
                    <a:pt x="134884" y="179862"/>
                    <a:pt x="137102" y="177970"/>
                  </a:cubicBezTo>
                  <a:lnTo>
                    <a:pt x="154586" y="162965"/>
                  </a:lnTo>
                  <a:cubicBezTo>
                    <a:pt x="156054" y="165444"/>
                    <a:pt x="156902" y="168347"/>
                    <a:pt x="156902" y="171348"/>
                  </a:cubicBezTo>
                  <a:lnTo>
                    <a:pt x="156902" y="183646"/>
                  </a:lnTo>
                  <a:lnTo>
                    <a:pt x="149497" y="185277"/>
                  </a:lnTo>
                  <a:cubicBezTo>
                    <a:pt x="147834" y="185668"/>
                    <a:pt x="146823" y="187299"/>
                    <a:pt x="147181" y="188930"/>
                  </a:cubicBezTo>
                  <a:cubicBezTo>
                    <a:pt x="147475" y="190366"/>
                    <a:pt x="148747" y="191344"/>
                    <a:pt x="150150" y="191344"/>
                  </a:cubicBezTo>
                  <a:cubicBezTo>
                    <a:pt x="150378" y="191344"/>
                    <a:pt x="150606" y="191312"/>
                    <a:pt x="150835" y="191246"/>
                  </a:cubicBezTo>
                  <a:lnTo>
                    <a:pt x="156902" y="189909"/>
                  </a:lnTo>
                  <a:lnTo>
                    <a:pt x="156902" y="205697"/>
                  </a:lnTo>
                  <a:cubicBezTo>
                    <a:pt x="156902" y="207393"/>
                    <a:pt x="158272" y="208763"/>
                    <a:pt x="159968" y="208763"/>
                  </a:cubicBezTo>
                  <a:cubicBezTo>
                    <a:pt x="161665" y="208763"/>
                    <a:pt x="163035" y="207393"/>
                    <a:pt x="163035" y="205697"/>
                  </a:cubicBezTo>
                  <a:lnTo>
                    <a:pt x="163035" y="171348"/>
                  </a:lnTo>
                  <a:cubicBezTo>
                    <a:pt x="163035" y="161366"/>
                    <a:pt x="156315" y="152429"/>
                    <a:pt x="146757" y="149591"/>
                  </a:cubicBezTo>
                  <a:lnTo>
                    <a:pt x="119944" y="141729"/>
                  </a:lnTo>
                  <a:lnTo>
                    <a:pt x="115181" y="132204"/>
                  </a:lnTo>
                  <a:cubicBezTo>
                    <a:pt x="114431" y="130671"/>
                    <a:pt x="113061" y="129497"/>
                    <a:pt x="111397" y="129008"/>
                  </a:cubicBezTo>
                  <a:cubicBezTo>
                    <a:pt x="110810" y="128812"/>
                    <a:pt x="110195" y="128720"/>
                    <a:pt x="109577" y="128720"/>
                  </a:cubicBezTo>
                  <a:cubicBezTo>
                    <a:pt x="108858" y="128720"/>
                    <a:pt x="108135" y="128845"/>
                    <a:pt x="107450" y="129073"/>
                  </a:cubicBezTo>
                  <a:lnTo>
                    <a:pt x="107450" y="122223"/>
                  </a:lnTo>
                  <a:cubicBezTo>
                    <a:pt x="117660" y="115112"/>
                    <a:pt x="124869" y="103956"/>
                    <a:pt x="126663" y="91103"/>
                  </a:cubicBezTo>
                  <a:lnTo>
                    <a:pt x="128490" y="91103"/>
                  </a:lnTo>
                  <a:cubicBezTo>
                    <a:pt x="134427" y="91103"/>
                    <a:pt x="139548" y="86667"/>
                    <a:pt x="140103" y="81024"/>
                  </a:cubicBezTo>
                  <a:cubicBezTo>
                    <a:pt x="140429" y="77827"/>
                    <a:pt x="139385" y="74695"/>
                    <a:pt x="137265" y="72347"/>
                  </a:cubicBezTo>
                  <a:cubicBezTo>
                    <a:pt x="137167" y="72216"/>
                    <a:pt x="137069" y="72119"/>
                    <a:pt x="136971" y="72021"/>
                  </a:cubicBezTo>
                  <a:lnTo>
                    <a:pt x="143202" y="56494"/>
                  </a:lnTo>
                  <a:cubicBezTo>
                    <a:pt x="143658" y="55352"/>
                    <a:pt x="143365" y="54047"/>
                    <a:pt x="142517" y="53199"/>
                  </a:cubicBezTo>
                  <a:lnTo>
                    <a:pt x="137298" y="47980"/>
                  </a:lnTo>
                  <a:lnTo>
                    <a:pt x="143267" y="30169"/>
                  </a:lnTo>
                  <a:cubicBezTo>
                    <a:pt x="143561" y="29223"/>
                    <a:pt x="143397" y="28212"/>
                    <a:pt x="142843" y="27429"/>
                  </a:cubicBezTo>
                  <a:cubicBezTo>
                    <a:pt x="142256" y="26614"/>
                    <a:pt x="141342" y="26157"/>
                    <a:pt x="140364" y="26157"/>
                  </a:cubicBezTo>
                  <a:lnTo>
                    <a:pt x="128523" y="26157"/>
                  </a:lnTo>
                  <a:lnTo>
                    <a:pt x="133383" y="13990"/>
                  </a:lnTo>
                  <a:cubicBezTo>
                    <a:pt x="133775" y="13044"/>
                    <a:pt x="133644" y="12000"/>
                    <a:pt x="133090" y="11152"/>
                  </a:cubicBezTo>
                  <a:cubicBezTo>
                    <a:pt x="132502" y="10304"/>
                    <a:pt x="131556" y="9815"/>
                    <a:pt x="130545" y="9815"/>
                  </a:cubicBezTo>
                  <a:lnTo>
                    <a:pt x="112213" y="9815"/>
                  </a:lnTo>
                  <a:lnTo>
                    <a:pt x="103275" y="877"/>
                  </a:lnTo>
                  <a:cubicBezTo>
                    <a:pt x="102718" y="320"/>
                    <a:pt x="101923" y="0"/>
                    <a:pt x="10111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2" name="Google Shape;1132;p37"/>
          <p:cNvSpPr/>
          <p:nvPr/>
        </p:nvSpPr>
        <p:spPr>
          <a:xfrm>
            <a:off x="4800004" y="3435633"/>
            <a:ext cx="462517" cy="499974"/>
          </a:xfrm>
          <a:custGeom>
            <a:avLst/>
            <a:gdLst/>
            <a:ahLst/>
            <a:cxnLst/>
            <a:rect l="l" t="t" r="r" b="b"/>
            <a:pathLst>
              <a:path w="10002" h="10812" extrusionOk="0">
                <a:moveTo>
                  <a:pt x="0" y="1"/>
                </a:moveTo>
                <a:lnTo>
                  <a:pt x="0" y="10812"/>
                </a:lnTo>
                <a:lnTo>
                  <a:pt x="10001" y="10812"/>
                </a:lnTo>
                <a:lnTo>
                  <a:pt x="10001" y="1108"/>
                </a:lnTo>
                <a:lnTo>
                  <a:pt x="6882" y="1108"/>
                </a:lnTo>
                <a:lnTo>
                  <a:pt x="5763" y="1"/>
                </a:lnTo>
                <a:close/>
              </a:path>
            </a:pathLst>
          </a:custGeom>
          <a:solidFill>
            <a:srgbClr val="0068E8">
              <a:alpha val="3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135;p37"/>
          <p:cNvSpPr txBox="1">
            <a:spLocks noGrp="1"/>
          </p:cNvSpPr>
          <p:nvPr>
            <p:ph type="subTitle" idx="5"/>
          </p:nvPr>
        </p:nvSpPr>
        <p:spPr>
          <a:xfrm>
            <a:off x="5258022" y="3513398"/>
            <a:ext cx="2867725" cy="3869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s-PE" dirty="0"/>
              <a:t>Victor Alejandro Calvo Guzman</a:t>
            </a:r>
            <a:endParaRPr lang="es-PE" dirty="0">
              <a:solidFill>
                <a:srgbClr val="F3F3F3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3F3F3"/>
              </a:solidFill>
            </a:endParaRPr>
          </a:p>
        </p:txBody>
      </p:sp>
      <p:sp>
        <p:nvSpPr>
          <p:cNvPr id="144" name="Google Shape;1155;p37"/>
          <p:cNvSpPr/>
          <p:nvPr/>
        </p:nvSpPr>
        <p:spPr>
          <a:xfrm>
            <a:off x="4790301" y="3438168"/>
            <a:ext cx="469130" cy="507095"/>
          </a:xfrm>
          <a:custGeom>
            <a:avLst/>
            <a:gdLst/>
            <a:ahLst/>
            <a:cxnLst/>
            <a:rect l="l" t="t" r="r" b="b"/>
            <a:pathLst>
              <a:path w="10145" h="10966" extrusionOk="0">
                <a:moveTo>
                  <a:pt x="5799" y="155"/>
                </a:moveTo>
                <a:lnTo>
                  <a:pt x="6918" y="1274"/>
                </a:lnTo>
                <a:lnTo>
                  <a:pt x="9990" y="1274"/>
                </a:lnTo>
                <a:lnTo>
                  <a:pt x="9990" y="10823"/>
                </a:lnTo>
                <a:lnTo>
                  <a:pt x="144" y="10823"/>
                </a:lnTo>
                <a:lnTo>
                  <a:pt x="144" y="155"/>
                </a:lnTo>
                <a:close/>
                <a:moveTo>
                  <a:pt x="1" y="0"/>
                </a:moveTo>
                <a:lnTo>
                  <a:pt x="1" y="10966"/>
                </a:lnTo>
                <a:lnTo>
                  <a:pt x="10145" y="10966"/>
                </a:lnTo>
                <a:lnTo>
                  <a:pt x="10133" y="1120"/>
                </a:lnTo>
                <a:lnTo>
                  <a:pt x="6978" y="1120"/>
                </a:lnTo>
                <a:lnTo>
                  <a:pt x="5859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156;p37"/>
          <p:cNvSpPr/>
          <p:nvPr/>
        </p:nvSpPr>
        <p:spPr>
          <a:xfrm>
            <a:off x="7593610" y="3549051"/>
            <a:ext cx="582517" cy="344692"/>
          </a:xfrm>
          <a:custGeom>
            <a:avLst/>
            <a:gdLst/>
            <a:ahLst/>
            <a:cxnLst/>
            <a:rect l="l" t="t" r="r" b="b"/>
            <a:pathLst>
              <a:path w="12597" h="7454" extrusionOk="0">
                <a:moveTo>
                  <a:pt x="0" y="0"/>
                </a:moveTo>
                <a:lnTo>
                  <a:pt x="0" y="191"/>
                </a:lnTo>
                <a:lnTo>
                  <a:pt x="9287" y="191"/>
                </a:lnTo>
                <a:lnTo>
                  <a:pt x="12395" y="3310"/>
                </a:lnTo>
                <a:lnTo>
                  <a:pt x="12395" y="7453"/>
                </a:lnTo>
                <a:lnTo>
                  <a:pt x="12597" y="7453"/>
                </a:lnTo>
                <a:lnTo>
                  <a:pt x="12597" y="3227"/>
                </a:lnTo>
                <a:lnTo>
                  <a:pt x="9370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158;p37"/>
          <p:cNvSpPr/>
          <p:nvPr/>
        </p:nvSpPr>
        <p:spPr>
          <a:xfrm>
            <a:off x="4741330" y="3389706"/>
            <a:ext cx="567118" cy="604574"/>
          </a:xfrm>
          <a:custGeom>
            <a:avLst/>
            <a:gdLst/>
            <a:ahLst/>
            <a:cxnLst/>
            <a:rect l="l" t="t" r="r" b="b"/>
            <a:pathLst>
              <a:path w="12264" h="13074" extrusionOk="0">
                <a:moveTo>
                  <a:pt x="7239" y="298"/>
                </a:moveTo>
                <a:lnTo>
                  <a:pt x="8358" y="1417"/>
                </a:lnTo>
                <a:lnTo>
                  <a:pt x="11954" y="1417"/>
                </a:lnTo>
                <a:lnTo>
                  <a:pt x="11954" y="12776"/>
                </a:lnTo>
                <a:lnTo>
                  <a:pt x="298" y="12776"/>
                </a:lnTo>
                <a:lnTo>
                  <a:pt x="298" y="298"/>
                </a:lnTo>
                <a:close/>
                <a:moveTo>
                  <a:pt x="0" y="1"/>
                </a:moveTo>
                <a:lnTo>
                  <a:pt x="0" y="13074"/>
                </a:lnTo>
                <a:lnTo>
                  <a:pt x="12264" y="13074"/>
                </a:lnTo>
                <a:lnTo>
                  <a:pt x="12264" y="1108"/>
                </a:lnTo>
                <a:lnTo>
                  <a:pt x="8477" y="1108"/>
                </a:lnTo>
                <a:lnTo>
                  <a:pt x="7370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7" name="Google Shape;1159;p37"/>
          <p:cNvCxnSpPr/>
          <p:nvPr/>
        </p:nvCxnSpPr>
        <p:spPr>
          <a:xfrm flipH="1">
            <a:off x="5327523" y="3893742"/>
            <a:ext cx="2733657" cy="0"/>
          </a:xfrm>
          <a:prstGeom prst="straightConnector1">
            <a:avLst/>
          </a:prstGeom>
          <a:noFill/>
          <a:ln w="9525" cap="flat" cmpd="sng">
            <a:solidFill>
              <a:srgbClr val="11FFFF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48" name="Google Shape;1172;p37"/>
          <p:cNvGrpSpPr/>
          <p:nvPr/>
        </p:nvGrpSpPr>
        <p:grpSpPr>
          <a:xfrm>
            <a:off x="4877359" y="3513398"/>
            <a:ext cx="268193" cy="344461"/>
            <a:chOff x="1762275" y="238225"/>
            <a:chExt cx="4075875" cy="5219100"/>
          </a:xfrm>
        </p:grpSpPr>
        <p:sp>
          <p:nvSpPr>
            <p:cNvPr id="149" name="Google Shape;1173;p37"/>
            <p:cNvSpPr/>
            <p:nvPr/>
          </p:nvSpPr>
          <p:spPr>
            <a:xfrm>
              <a:off x="3234250" y="2035475"/>
              <a:ext cx="153325" cy="234875"/>
            </a:xfrm>
            <a:custGeom>
              <a:avLst/>
              <a:gdLst/>
              <a:ahLst/>
              <a:cxnLst/>
              <a:rect l="l" t="t" r="r" b="b"/>
              <a:pathLst>
                <a:path w="6133" h="9395" extrusionOk="0">
                  <a:moveTo>
                    <a:pt x="3067" y="0"/>
                  </a:moveTo>
                  <a:cubicBezTo>
                    <a:pt x="1370" y="0"/>
                    <a:pt x="0" y="1370"/>
                    <a:pt x="0" y="3066"/>
                  </a:cubicBezTo>
                  <a:lnTo>
                    <a:pt x="0" y="6328"/>
                  </a:lnTo>
                  <a:cubicBezTo>
                    <a:pt x="0" y="8025"/>
                    <a:pt x="1370" y="9395"/>
                    <a:pt x="3067" y="9395"/>
                  </a:cubicBezTo>
                  <a:cubicBezTo>
                    <a:pt x="4763" y="9395"/>
                    <a:pt x="6133" y="8025"/>
                    <a:pt x="6133" y="6328"/>
                  </a:cubicBezTo>
                  <a:lnTo>
                    <a:pt x="6133" y="3066"/>
                  </a:lnTo>
                  <a:cubicBezTo>
                    <a:pt x="6133" y="1370"/>
                    <a:pt x="4763" y="0"/>
                    <a:pt x="3067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174;p37"/>
            <p:cNvSpPr/>
            <p:nvPr/>
          </p:nvSpPr>
          <p:spPr>
            <a:xfrm>
              <a:off x="4214475" y="2035475"/>
              <a:ext cx="153325" cy="234875"/>
            </a:xfrm>
            <a:custGeom>
              <a:avLst/>
              <a:gdLst/>
              <a:ahLst/>
              <a:cxnLst/>
              <a:rect l="l" t="t" r="r" b="b"/>
              <a:pathLst>
                <a:path w="6133" h="9395" extrusionOk="0">
                  <a:moveTo>
                    <a:pt x="3067" y="0"/>
                  </a:moveTo>
                  <a:cubicBezTo>
                    <a:pt x="1370" y="0"/>
                    <a:pt x="0" y="1370"/>
                    <a:pt x="0" y="3066"/>
                  </a:cubicBezTo>
                  <a:lnTo>
                    <a:pt x="0" y="6328"/>
                  </a:lnTo>
                  <a:cubicBezTo>
                    <a:pt x="0" y="8025"/>
                    <a:pt x="1370" y="9395"/>
                    <a:pt x="3067" y="9395"/>
                  </a:cubicBezTo>
                  <a:cubicBezTo>
                    <a:pt x="4763" y="9395"/>
                    <a:pt x="6133" y="8025"/>
                    <a:pt x="6133" y="6328"/>
                  </a:cubicBezTo>
                  <a:lnTo>
                    <a:pt x="6133" y="3066"/>
                  </a:lnTo>
                  <a:cubicBezTo>
                    <a:pt x="6133" y="1370"/>
                    <a:pt x="4763" y="0"/>
                    <a:pt x="3067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175;p37"/>
            <p:cNvSpPr/>
            <p:nvPr/>
          </p:nvSpPr>
          <p:spPr>
            <a:xfrm>
              <a:off x="3471550" y="2607750"/>
              <a:ext cx="658950" cy="235075"/>
            </a:xfrm>
            <a:custGeom>
              <a:avLst/>
              <a:gdLst/>
              <a:ahLst/>
              <a:cxnLst/>
              <a:rect l="l" t="t" r="r" b="b"/>
              <a:pathLst>
                <a:path w="26358" h="9403" extrusionOk="0">
                  <a:moveTo>
                    <a:pt x="3380" y="0"/>
                  </a:moveTo>
                  <a:cubicBezTo>
                    <a:pt x="2591" y="0"/>
                    <a:pt x="1803" y="310"/>
                    <a:pt x="1208" y="922"/>
                  </a:cubicBezTo>
                  <a:cubicBezTo>
                    <a:pt x="1" y="2129"/>
                    <a:pt x="33" y="4053"/>
                    <a:pt x="1240" y="5228"/>
                  </a:cubicBezTo>
                  <a:cubicBezTo>
                    <a:pt x="3850" y="7837"/>
                    <a:pt x="8319" y="9403"/>
                    <a:pt x="13179" y="9403"/>
                  </a:cubicBezTo>
                  <a:cubicBezTo>
                    <a:pt x="18040" y="9403"/>
                    <a:pt x="22508" y="7837"/>
                    <a:pt x="25118" y="5228"/>
                  </a:cubicBezTo>
                  <a:cubicBezTo>
                    <a:pt x="26325" y="4053"/>
                    <a:pt x="26358" y="2129"/>
                    <a:pt x="25151" y="922"/>
                  </a:cubicBezTo>
                  <a:cubicBezTo>
                    <a:pt x="24559" y="314"/>
                    <a:pt x="23778" y="12"/>
                    <a:pt x="22994" y="12"/>
                  </a:cubicBezTo>
                  <a:cubicBezTo>
                    <a:pt x="22220" y="12"/>
                    <a:pt x="21444" y="306"/>
                    <a:pt x="20845" y="889"/>
                  </a:cubicBezTo>
                  <a:cubicBezTo>
                    <a:pt x="19736" y="1998"/>
                    <a:pt x="17061" y="3270"/>
                    <a:pt x="13179" y="3270"/>
                  </a:cubicBezTo>
                  <a:cubicBezTo>
                    <a:pt x="9297" y="3270"/>
                    <a:pt x="6623" y="1998"/>
                    <a:pt x="5514" y="889"/>
                  </a:cubicBezTo>
                  <a:cubicBezTo>
                    <a:pt x="4918" y="294"/>
                    <a:pt x="4148" y="0"/>
                    <a:pt x="3380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176;p37"/>
            <p:cNvSpPr/>
            <p:nvPr/>
          </p:nvSpPr>
          <p:spPr>
            <a:xfrm>
              <a:off x="1762275" y="238225"/>
              <a:ext cx="4075875" cy="5219100"/>
            </a:xfrm>
            <a:custGeom>
              <a:avLst/>
              <a:gdLst/>
              <a:ahLst/>
              <a:cxnLst/>
              <a:rect l="l" t="t" r="r" b="b"/>
              <a:pathLst>
                <a:path w="163035" h="208764" extrusionOk="0">
                  <a:moveTo>
                    <a:pt x="100046" y="6292"/>
                  </a:moveTo>
                  <a:lnTo>
                    <a:pt x="108788" y="15034"/>
                  </a:lnTo>
                  <a:cubicBezTo>
                    <a:pt x="109342" y="15588"/>
                    <a:pt x="110125" y="15914"/>
                    <a:pt x="110941" y="15914"/>
                  </a:cubicBezTo>
                  <a:lnTo>
                    <a:pt x="126044" y="15914"/>
                  </a:lnTo>
                  <a:lnTo>
                    <a:pt x="121183" y="28082"/>
                  </a:lnTo>
                  <a:cubicBezTo>
                    <a:pt x="120792" y="28995"/>
                    <a:pt x="120922" y="30072"/>
                    <a:pt x="121477" y="30920"/>
                  </a:cubicBezTo>
                  <a:cubicBezTo>
                    <a:pt x="122031" y="31768"/>
                    <a:pt x="123010" y="32257"/>
                    <a:pt x="124021" y="32257"/>
                  </a:cubicBezTo>
                  <a:lnTo>
                    <a:pt x="136123" y="32257"/>
                  </a:lnTo>
                  <a:lnTo>
                    <a:pt x="130904" y="47849"/>
                  </a:lnTo>
                  <a:cubicBezTo>
                    <a:pt x="130545" y="48958"/>
                    <a:pt x="130839" y="50165"/>
                    <a:pt x="131654" y="50981"/>
                  </a:cubicBezTo>
                  <a:lnTo>
                    <a:pt x="136776" y="56102"/>
                  </a:lnTo>
                  <a:lnTo>
                    <a:pt x="131622" y="68954"/>
                  </a:lnTo>
                  <a:cubicBezTo>
                    <a:pt x="130741" y="68759"/>
                    <a:pt x="129860" y="68628"/>
                    <a:pt x="128947" y="68628"/>
                  </a:cubicBezTo>
                  <a:lnTo>
                    <a:pt x="124054" y="68628"/>
                  </a:lnTo>
                  <a:cubicBezTo>
                    <a:pt x="122129" y="68628"/>
                    <a:pt x="120564" y="67062"/>
                    <a:pt x="120564" y="65138"/>
                  </a:cubicBezTo>
                  <a:lnTo>
                    <a:pt x="120531" y="58614"/>
                  </a:lnTo>
                  <a:cubicBezTo>
                    <a:pt x="120531" y="57603"/>
                    <a:pt x="120009" y="56624"/>
                    <a:pt x="119161" y="56070"/>
                  </a:cubicBezTo>
                  <a:lnTo>
                    <a:pt x="99556" y="42989"/>
                  </a:lnTo>
                  <a:cubicBezTo>
                    <a:pt x="99044" y="42653"/>
                    <a:pt x="98455" y="42480"/>
                    <a:pt x="97868" y="42480"/>
                  </a:cubicBezTo>
                  <a:cubicBezTo>
                    <a:pt x="97370" y="42480"/>
                    <a:pt x="96873" y="42604"/>
                    <a:pt x="96425" y="42859"/>
                  </a:cubicBezTo>
                  <a:cubicBezTo>
                    <a:pt x="95414" y="43380"/>
                    <a:pt x="94794" y="44424"/>
                    <a:pt x="94794" y="45533"/>
                  </a:cubicBezTo>
                  <a:lnTo>
                    <a:pt x="94794" y="53362"/>
                  </a:lnTo>
                  <a:lnTo>
                    <a:pt x="76494" y="42891"/>
                  </a:lnTo>
                  <a:cubicBezTo>
                    <a:pt x="76010" y="42621"/>
                    <a:pt x="75484" y="42491"/>
                    <a:pt x="74966" y="42491"/>
                  </a:cubicBezTo>
                  <a:cubicBezTo>
                    <a:pt x="73981" y="42491"/>
                    <a:pt x="73026" y="42961"/>
                    <a:pt x="72449" y="43837"/>
                  </a:cubicBezTo>
                  <a:lnTo>
                    <a:pt x="67361" y="51470"/>
                  </a:lnTo>
                  <a:lnTo>
                    <a:pt x="59923" y="48012"/>
                  </a:lnTo>
                  <a:cubicBezTo>
                    <a:pt x="59501" y="47815"/>
                    <a:pt x="59059" y="47721"/>
                    <a:pt x="58625" y="47721"/>
                  </a:cubicBezTo>
                  <a:cubicBezTo>
                    <a:pt x="57483" y="47721"/>
                    <a:pt x="56398" y="48370"/>
                    <a:pt x="55878" y="49480"/>
                  </a:cubicBezTo>
                  <a:cubicBezTo>
                    <a:pt x="55161" y="51013"/>
                    <a:pt x="55813" y="52840"/>
                    <a:pt x="57346" y="53558"/>
                  </a:cubicBezTo>
                  <a:lnTo>
                    <a:pt x="67165" y="58125"/>
                  </a:lnTo>
                  <a:cubicBezTo>
                    <a:pt x="67585" y="58325"/>
                    <a:pt x="68026" y="58420"/>
                    <a:pt x="68461" y="58420"/>
                  </a:cubicBezTo>
                  <a:cubicBezTo>
                    <a:pt x="69444" y="58420"/>
                    <a:pt x="70393" y="57930"/>
                    <a:pt x="70981" y="57048"/>
                  </a:cubicBezTo>
                  <a:lnTo>
                    <a:pt x="75940" y="49611"/>
                  </a:lnTo>
                  <a:lnTo>
                    <a:pt x="96327" y="61289"/>
                  </a:lnTo>
                  <a:cubicBezTo>
                    <a:pt x="96793" y="61546"/>
                    <a:pt x="97314" y="61676"/>
                    <a:pt x="97836" y="61676"/>
                  </a:cubicBezTo>
                  <a:cubicBezTo>
                    <a:pt x="98374" y="61676"/>
                    <a:pt x="98913" y="61538"/>
                    <a:pt x="99393" y="61256"/>
                  </a:cubicBezTo>
                  <a:cubicBezTo>
                    <a:pt x="100339" y="60702"/>
                    <a:pt x="100926" y="59723"/>
                    <a:pt x="100926" y="58614"/>
                  </a:cubicBezTo>
                  <a:lnTo>
                    <a:pt x="100926" y="51274"/>
                  </a:lnTo>
                  <a:lnTo>
                    <a:pt x="114431" y="60278"/>
                  </a:lnTo>
                  <a:lnTo>
                    <a:pt x="114431" y="65170"/>
                  </a:lnTo>
                  <a:cubicBezTo>
                    <a:pt x="114431" y="70455"/>
                    <a:pt x="118737" y="74761"/>
                    <a:pt x="124054" y="74761"/>
                  </a:cubicBezTo>
                  <a:lnTo>
                    <a:pt x="128947" y="74761"/>
                  </a:lnTo>
                  <a:cubicBezTo>
                    <a:pt x="130382" y="74761"/>
                    <a:pt x="131785" y="75381"/>
                    <a:pt x="132731" y="76424"/>
                  </a:cubicBezTo>
                  <a:cubicBezTo>
                    <a:pt x="133709" y="77533"/>
                    <a:pt x="134166" y="78936"/>
                    <a:pt x="134036" y="80404"/>
                  </a:cubicBezTo>
                  <a:cubicBezTo>
                    <a:pt x="133775" y="82981"/>
                    <a:pt x="131328" y="84971"/>
                    <a:pt x="128490" y="84971"/>
                  </a:cubicBezTo>
                  <a:lnTo>
                    <a:pt x="127088" y="84971"/>
                  </a:lnTo>
                  <a:lnTo>
                    <a:pt x="127088" y="84808"/>
                  </a:lnTo>
                  <a:cubicBezTo>
                    <a:pt x="127088" y="83111"/>
                    <a:pt x="125717" y="81741"/>
                    <a:pt x="124054" y="81741"/>
                  </a:cubicBezTo>
                  <a:cubicBezTo>
                    <a:pt x="122358" y="81741"/>
                    <a:pt x="120988" y="83111"/>
                    <a:pt x="120988" y="84808"/>
                  </a:cubicBezTo>
                  <a:cubicBezTo>
                    <a:pt x="120955" y="106532"/>
                    <a:pt x="103275" y="124212"/>
                    <a:pt x="81550" y="124212"/>
                  </a:cubicBezTo>
                  <a:cubicBezTo>
                    <a:pt x="59793" y="124212"/>
                    <a:pt x="42113" y="106500"/>
                    <a:pt x="42113" y="84775"/>
                  </a:cubicBezTo>
                  <a:cubicBezTo>
                    <a:pt x="42113" y="83079"/>
                    <a:pt x="40743" y="81709"/>
                    <a:pt x="39047" y="81709"/>
                  </a:cubicBezTo>
                  <a:cubicBezTo>
                    <a:pt x="37383" y="81709"/>
                    <a:pt x="36013" y="83079"/>
                    <a:pt x="36013" y="84775"/>
                  </a:cubicBezTo>
                  <a:lnTo>
                    <a:pt x="36013" y="84971"/>
                  </a:lnTo>
                  <a:lnTo>
                    <a:pt x="34154" y="84971"/>
                  </a:lnTo>
                  <a:cubicBezTo>
                    <a:pt x="32718" y="84971"/>
                    <a:pt x="31316" y="84351"/>
                    <a:pt x="30370" y="83307"/>
                  </a:cubicBezTo>
                  <a:cubicBezTo>
                    <a:pt x="29391" y="82198"/>
                    <a:pt x="28934" y="80795"/>
                    <a:pt x="29065" y="79328"/>
                  </a:cubicBezTo>
                  <a:cubicBezTo>
                    <a:pt x="29326" y="76751"/>
                    <a:pt x="31772" y="74761"/>
                    <a:pt x="34610" y="74761"/>
                  </a:cubicBezTo>
                  <a:lnTo>
                    <a:pt x="39047" y="74761"/>
                  </a:lnTo>
                  <a:cubicBezTo>
                    <a:pt x="44364" y="74761"/>
                    <a:pt x="48669" y="70455"/>
                    <a:pt x="48669" y="65138"/>
                  </a:cubicBezTo>
                  <a:lnTo>
                    <a:pt x="48637" y="45533"/>
                  </a:lnTo>
                  <a:cubicBezTo>
                    <a:pt x="48604" y="43837"/>
                    <a:pt x="47234" y="42500"/>
                    <a:pt x="45570" y="42500"/>
                  </a:cubicBezTo>
                  <a:cubicBezTo>
                    <a:pt x="43874" y="42500"/>
                    <a:pt x="42504" y="43870"/>
                    <a:pt x="42504" y="45566"/>
                  </a:cubicBezTo>
                  <a:lnTo>
                    <a:pt x="42537" y="65170"/>
                  </a:lnTo>
                  <a:cubicBezTo>
                    <a:pt x="42537" y="67062"/>
                    <a:pt x="40971" y="68628"/>
                    <a:pt x="39047" y="68628"/>
                  </a:cubicBezTo>
                  <a:lnTo>
                    <a:pt x="34610" y="68628"/>
                  </a:lnTo>
                  <a:cubicBezTo>
                    <a:pt x="33534" y="68628"/>
                    <a:pt x="32457" y="68791"/>
                    <a:pt x="31446" y="69052"/>
                  </a:cubicBezTo>
                  <a:lnTo>
                    <a:pt x="26260" y="56102"/>
                  </a:lnTo>
                  <a:lnTo>
                    <a:pt x="31381" y="50981"/>
                  </a:lnTo>
                  <a:cubicBezTo>
                    <a:pt x="32196" y="50165"/>
                    <a:pt x="32490" y="48958"/>
                    <a:pt x="32131" y="47849"/>
                  </a:cubicBezTo>
                  <a:lnTo>
                    <a:pt x="26912" y="32257"/>
                  </a:lnTo>
                  <a:lnTo>
                    <a:pt x="35752" y="32257"/>
                  </a:lnTo>
                  <a:cubicBezTo>
                    <a:pt x="37448" y="32257"/>
                    <a:pt x="38818" y="30887"/>
                    <a:pt x="38818" y="29191"/>
                  </a:cubicBezTo>
                  <a:lnTo>
                    <a:pt x="38818" y="15914"/>
                  </a:lnTo>
                  <a:lnTo>
                    <a:pt x="52094" y="15914"/>
                  </a:lnTo>
                  <a:cubicBezTo>
                    <a:pt x="52747" y="15914"/>
                    <a:pt x="53399" y="15719"/>
                    <a:pt x="53921" y="15295"/>
                  </a:cubicBezTo>
                  <a:lnTo>
                    <a:pt x="65860" y="6389"/>
                  </a:lnTo>
                  <a:lnTo>
                    <a:pt x="77505" y="9293"/>
                  </a:lnTo>
                  <a:cubicBezTo>
                    <a:pt x="77753" y="9355"/>
                    <a:pt x="78002" y="9377"/>
                    <a:pt x="78250" y="9377"/>
                  </a:cubicBezTo>
                  <a:cubicBezTo>
                    <a:pt x="78393" y="9377"/>
                    <a:pt x="78536" y="9370"/>
                    <a:pt x="78680" y="9358"/>
                  </a:cubicBezTo>
                  <a:lnTo>
                    <a:pt x="100046" y="6292"/>
                  </a:lnTo>
                  <a:close/>
                  <a:moveTo>
                    <a:pt x="53518" y="134832"/>
                  </a:moveTo>
                  <a:cubicBezTo>
                    <a:pt x="53566" y="134832"/>
                    <a:pt x="53595" y="134847"/>
                    <a:pt x="53595" y="134847"/>
                  </a:cubicBezTo>
                  <a:lnTo>
                    <a:pt x="76201" y="147405"/>
                  </a:lnTo>
                  <a:lnTo>
                    <a:pt x="59662" y="161595"/>
                  </a:lnTo>
                  <a:cubicBezTo>
                    <a:pt x="59636" y="161595"/>
                    <a:pt x="59589" y="161637"/>
                    <a:pt x="59521" y="161637"/>
                  </a:cubicBezTo>
                  <a:cubicBezTo>
                    <a:pt x="59504" y="161637"/>
                    <a:pt x="59486" y="161634"/>
                    <a:pt x="59467" y="161627"/>
                  </a:cubicBezTo>
                  <a:cubicBezTo>
                    <a:pt x="59369" y="161627"/>
                    <a:pt x="59336" y="161562"/>
                    <a:pt x="59336" y="161530"/>
                  </a:cubicBezTo>
                  <a:lnTo>
                    <a:pt x="49028" y="143491"/>
                  </a:lnTo>
                  <a:lnTo>
                    <a:pt x="53301" y="134944"/>
                  </a:lnTo>
                  <a:cubicBezTo>
                    <a:pt x="53301" y="134944"/>
                    <a:pt x="53334" y="134879"/>
                    <a:pt x="53432" y="134847"/>
                  </a:cubicBezTo>
                  <a:cubicBezTo>
                    <a:pt x="53464" y="134836"/>
                    <a:pt x="53493" y="134832"/>
                    <a:pt x="53518" y="134832"/>
                  </a:cubicBezTo>
                  <a:close/>
                  <a:moveTo>
                    <a:pt x="61685" y="125746"/>
                  </a:moveTo>
                  <a:cubicBezTo>
                    <a:pt x="67687" y="128681"/>
                    <a:pt x="74439" y="130312"/>
                    <a:pt x="81550" y="130312"/>
                  </a:cubicBezTo>
                  <a:cubicBezTo>
                    <a:pt x="88629" y="130312"/>
                    <a:pt x="95348" y="128681"/>
                    <a:pt x="101350" y="125778"/>
                  </a:cubicBezTo>
                  <a:lnTo>
                    <a:pt x="101350" y="132367"/>
                  </a:lnTo>
                  <a:lnTo>
                    <a:pt x="97697" y="134390"/>
                  </a:lnTo>
                  <a:cubicBezTo>
                    <a:pt x="96229" y="135205"/>
                    <a:pt x="95707" y="137065"/>
                    <a:pt x="96523" y="138533"/>
                  </a:cubicBezTo>
                  <a:cubicBezTo>
                    <a:pt x="97078" y="139555"/>
                    <a:pt x="98119" y="140123"/>
                    <a:pt x="99190" y="140123"/>
                  </a:cubicBezTo>
                  <a:cubicBezTo>
                    <a:pt x="99691" y="140123"/>
                    <a:pt x="100198" y="139999"/>
                    <a:pt x="100665" y="139740"/>
                  </a:cubicBezTo>
                  <a:lnTo>
                    <a:pt x="109440" y="134847"/>
                  </a:lnTo>
                  <a:cubicBezTo>
                    <a:pt x="109440" y="134847"/>
                    <a:pt x="109469" y="134832"/>
                    <a:pt x="109517" y="134832"/>
                  </a:cubicBezTo>
                  <a:cubicBezTo>
                    <a:pt x="109542" y="134832"/>
                    <a:pt x="109571" y="134836"/>
                    <a:pt x="109603" y="134847"/>
                  </a:cubicBezTo>
                  <a:cubicBezTo>
                    <a:pt x="109701" y="134879"/>
                    <a:pt x="109701" y="134944"/>
                    <a:pt x="109734" y="134944"/>
                  </a:cubicBezTo>
                  <a:lnTo>
                    <a:pt x="114007" y="143491"/>
                  </a:lnTo>
                  <a:lnTo>
                    <a:pt x="103699" y="161530"/>
                  </a:lnTo>
                  <a:cubicBezTo>
                    <a:pt x="103699" y="161562"/>
                    <a:pt x="103666" y="161627"/>
                    <a:pt x="103569" y="161627"/>
                  </a:cubicBezTo>
                  <a:cubicBezTo>
                    <a:pt x="103549" y="161634"/>
                    <a:pt x="103531" y="161637"/>
                    <a:pt x="103514" y="161637"/>
                  </a:cubicBezTo>
                  <a:cubicBezTo>
                    <a:pt x="103446" y="161637"/>
                    <a:pt x="103399" y="161595"/>
                    <a:pt x="103373" y="161595"/>
                  </a:cubicBezTo>
                  <a:lnTo>
                    <a:pt x="86835" y="147405"/>
                  </a:lnTo>
                  <a:lnTo>
                    <a:pt x="89542" y="145905"/>
                  </a:lnTo>
                  <a:cubicBezTo>
                    <a:pt x="91010" y="145089"/>
                    <a:pt x="91564" y="143230"/>
                    <a:pt x="90716" y="141762"/>
                  </a:cubicBezTo>
                  <a:cubicBezTo>
                    <a:pt x="90161" y="140739"/>
                    <a:pt x="89120" y="140171"/>
                    <a:pt x="88049" y="140171"/>
                  </a:cubicBezTo>
                  <a:cubicBezTo>
                    <a:pt x="87548" y="140171"/>
                    <a:pt x="87041" y="140295"/>
                    <a:pt x="86574" y="140555"/>
                  </a:cubicBezTo>
                  <a:lnTo>
                    <a:pt x="81518" y="143360"/>
                  </a:lnTo>
                  <a:lnTo>
                    <a:pt x="61685" y="132367"/>
                  </a:lnTo>
                  <a:lnTo>
                    <a:pt x="61685" y="125746"/>
                  </a:lnTo>
                  <a:close/>
                  <a:moveTo>
                    <a:pt x="81518" y="150895"/>
                  </a:moveTo>
                  <a:lnTo>
                    <a:pt x="85008" y="153897"/>
                  </a:lnTo>
                  <a:lnTo>
                    <a:pt x="85008" y="179568"/>
                  </a:lnTo>
                  <a:cubicBezTo>
                    <a:pt x="85008" y="179666"/>
                    <a:pt x="84910" y="179764"/>
                    <a:pt x="84780" y="179764"/>
                  </a:cubicBezTo>
                  <a:lnTo>
                    <a:pt x="78256" y="179764"/>
                  </a:lnTo>
                  <a:cubicBezTo>
                    <a:pt x="78125" y="179764"/>
                    <a:pt x="78027" y="179666"/>
                    <a:pt x="78027" y="179568"/>
                  </a:cubicBezTo>
                  <a:lnTo>
                    <a:pt x="78027" y="153897"/>
                  </a:lnTo>
                  <a:lnTo>
                    <a:pt x="81518" y="150895"/>
                  </a:lnTo>
                  <a:close/>
                  <a:moveTo>
                    <a:pt x="8449" y="162965"/>
                  </a:moveTo>
                  <a:lnTo>
                    <a:pt x="25933" y="177970"/>
                  </a:lnTo>
                  <a:cubicBezTo>
                    <a:pt x="28151" y="179862"/>
                    <a:pt x="29424" y="182635"/>
                    <a:pt x="29424" y="185570"/>
                  </a:cubicBezTo>
                  <a:lnTo>
                    <a:pt x="29424" y="188832"/>
                  </a:lnTo>
                  <a:lnTo>
                    <a:pt x="6133" y="183646"/>
                  </a:lnTo>
                  <a:lnTo>
                    <a:pt x="6133" y="171348"/>
                  </a:lnTo>
                  <a:cubicBezTo>
                    <a:pt x="6133" y="168347"/>
                    <a:pt x="6949" y="165444"/>
                    <a:pt x="8449" y="162965"/>
                  </a:cubicBezTo>
                  <a:close/>
                  <a:moveTo>
                    <a:pt x="101113" y="0"/>
                  </a:moveTo>
                  <a:cubicBezTo>
                    <a:pt x="100975" y="0"/>
                    <a:pt x="100836" y="10"/>
                    <a:pt x="100698" y="29"/>
                  </a:cubicBezTo>
                  <a:lnTo>
                    <a:pt x="78419" y="3225"/>
                  </a:lnTo>
                  <a:lnTo>
                    <a:pt x="65925" y="94"/>
                  </a:lnTo>
                  <a:cubicBezTo>
                    <a:pt x="65674" y="31"/>
                    <a:pt x="65420" y="0"/>
                    <a:pt x="65170" y="0"/>
                  </a:cubicBezTo>
                  <a:cubicBezTo>
                    <a:pt x="64509" y="0"/>
                    <a:pt x="63869" y="214"/>
                    <a:pt x="63348" y="616"/>
                  </a:cubicBezTo>
                  <a:lnTo>
                    <a:pt x="51083" y="9815"/>
                  </a:lnTo>
                  <a:lnTo>
                    <a:pt x="35752" y="9815"/>
                  </a:lnTo>
                  <a:cubicBezTo>
                    <a:pt x="34056" y="9815"/>
                    <a:pt x="32686" y="11185"/>
                    <a:pt x="32686" y="12848"/>
                  </a:cubicBezTo>
                  <a:lnTo>
                    <a:pt x="32686" y="26157"/>
                  </a:lnTo>
                  <a:lnTo>
                    <a:pt x="22671" y="26157"/>
                  </a:lnTo>
                  <a:cubicBezTo>
                    <a:pt x="21693" y="26157"/>
                    <a:pt x="20779" y="26614"/>
                    <a:pt x="20192" y="27429"/>
                  </a:cubicBezTo>
                  <a:cubicBezTo>
                    <a:pt x="19638" y="28212"/>
                    <a:pt x="19475" y="29223"/>
                    <a:pt x="19768" y="30169"/>
                  </a:cubicBezTo>
                  <a:lnTo>
                    <a:pt x="25705" y="47980"/>
                  </a:lnTo>
                  <a:lnTo>
                    <a:pt x="20518" y="53199"/>
                  </a:lnTo>
                  <a:cubicBezTo>
                    <a:pt x="19670" y="54047"/>
                    <a:pt x="19377" y="55352"/>
                    <a:pt x="19833" y="56494"/>
                  </a:cubicBezTo>
                  <a:lnTo>
                    <a:pt x="26129" y="72184"/>
                  </a:lnTo>
                  <a:cubicBezTo>
                    <a:pt x="24400" y="73913"/>
                    <a:pt x="23226" y="76196"/>
                    <a:pt x="22998" y="78708"/>
                  </a:cubicBezTo>
                  <a:cubicBezTo>
                    <a:pt x="22671" y="81872"/>
                    <a:pt x="23715" y="85036"/>
                    <a:pt x="25835" y="87385"/>
                  </a:cubicBezTo>
                  <a:cubicBezTo>
                    <a:pt x="27956" y="89733"/>
                    <a:pt x="30989" y="91103"/>
                    <a:pt x="34154" y="91103"/>
                  </a:cubicBezTo>
                  <a:lnTo>
                    <a:pt x="36437" y="91103"/>
                  </a:lnTo>
                  <a:cubicBezTo>
                    <a:pt x="38231" y="103923"/>
                    <a:pt x="45407" y="115079"/>
                    <a:pt x="55585" y="122157"/>
                  </a:cubicBezTo>
                  <a:lnTo>
                    <a:pt x="55585" y="129073"/>
                  </a:lnTo>
                  <a:cubicBezTo>
                    <a:pt x="54900" y="128845"/>
                    <a:pt x="54178" y="128720"/>
                    <a:pt x="53458" y="128720"/>
                  </a:cubicBezTo>
                  <a:cubicBezTo>
                    <a:pt x="52840" y="128720"/>
                    <a:pt x="52225" y="128812"/>
                    <a:pt x="51638" y="129008"/>
                  </a:cubicBezTo>
                  <a:cubicBezTo>
                    <a:pt x="49974" y="129497"/>
                    <a:pt x="48604" y="130671"/>
                    <a:pt x="47854" y="132204"/>
                  </a:cubicBezTo>
                  <a:lnTo>
                    <a:pt x="43091" y="141729"/>
                  </a:lnTo>
                  <a:lnTo>
                    <a:pt x="16278" y="149591"/>
                  </a:lnTo>
                  <a:cubicBezTo>
                    <a:pt x="6720" y="152429"/>
                    <a:pt x="1" y="161366"/>
                    <a:pt x="1" y="171348"/>
                  </a:cubicBezTo>
                  <a:lnTo>
                    <a:pt x="1" y="205697"/>
                  </a:lnTo>
                  <a:cubicBezTo>
                    <a:pt x="1" y="207393"/>
                    <a:pt x="1371" y="208763"/>
                    <a:pt x="3067" y="208763"/>
                  </a:cubicBezTo>
                  <a:cubicBezTo>
                    <a:pt x="4763" y="208763"/>
                    <a:pt x="6133" y="207393"/>
                    <a:pt x="6133" y="205697"/>
                  </a:cubicBezTo>
                  <a:lnTo>
                    <a:pt x="6133" y="189909"/>
                  </a:lnTo>
                  <a:lnTo>
                    <a:pt x="29424" y="195095"/>
                  </a:lnTo>
                  <a:lnTo>
                    <a:pt x="29424" y="205697"/>
                  </a:lnTo>
                  <a:cubicBezTo>
                    <a:pt x="29424" y="207393"/>
                    <a:pt x="30794" y="208763"/>
                    <a:pt x="32490" y="208763"/>
                  </a:cubicBezTo>
                  <a:cubicBezTo>
                    <a:pt x="34186" y="208763"/>
                    <a:pt x="35556" y="207393"/>
                    <a:pt x="35556" y="205697"/>
                  </a:cubicBezTo>
                  <a:lnTo>
                    <a:pt x="35556" y="185570"/>
                  </a:lnTo>
                  <a:cubicBezTo>
                    <a:pt x="35556" y="180841"/>
                    <a:pt x="33501" y="176404"/>
                    <a:pt x="29913" y="173305"/>
                  </a:cubicBezTo>
                  <a:lnTo>
                    <a:pt x="12461" y="158365"/>
                  </a:lnTo>
                  <a:cubicBezTo>
                    <a:pt x="14092" y="157061"/>
                    <a:pt x="15952" y="156082"/>
                    <a:pt x="18007" y="155462"/>
                  </a:cubicBezTo>
                  <a:lnTo>
                    <a:pt x="44396" y="147699"/>
                  </a:lnTo>
                  <a:lnTo>
                    <a:pt x="54019" y="164563"/>
                  </a:lnTo>
                  <a:cubicBezTo>
                    <a:pt x="54965" y="166194"/>
                    <a:pt x="56563" y="167336"/>
                    <a:pt x="58423" y="167662"/>
                  </a:cubicBezTo>
                  <a:cubicBezTo>
                    <a:pt x="58782" y="167727"/>
                    <a:pt x="59173" y="167760"/>
                    <a:pt x="59532" y="167760"/>
                  </a:cubicBezTo>
                  <a:cubicBezTo>
                    <a:pt x="61032" y="167760"/>
                    <a:pt x="62468" y="167238"/>
                    <a:pt x="63642" y="166227"/>
                  </a:cubicBezTo>
                  <a:lnTo>
                    <a:pt x="71927" y="159116"/>
                  </a:lnTo>
                  <a:lnTo>
                    <a:pt x="71927" y="179568"/>
                  </a:lnTo>
                  <a:cubicBezTo>
                    <a:pt x="71927" y="183059"/>
                    <a:pt x="74765" y="185897"/>
                    <a:pt x="78256" y="185897"/>
                  </a:cubicBezTo>
                  <a:lnTo>
                    <a:pt x="84780" y="185897"/>
                  </a:lnTo>
                  <a:cubicBezTo>
                    <a:pt x="88270" y="185897"/>
                    <a:pt x="91108" y="183059"/>
                    <a:pt x="91108" y="179568"/>
                  </a:cubicBezTo>
                  <a:lnTo>
                    <a:pt x="91108" y="159116"/>
                  </a:lnTo>
                  <a:lnTo>
                    <a:pt x="99393" y="166227"/>
                  </a:lnTo>
                  <a:cubicBezTo>
                    <a:pt x="100568" y="167238"/>
                    <a:pt x="102003" y="167760"/>
                    <a:pt x="103503" y="167760"/>
                  </a:cubicBezTo>
                  <a:cubicBezTo>
                    <a:pt x="103862" y="167760"/>
                    <a:pt x="104254" y="167727"/>
                    <a:pt x="104612" y="167662"/>
                  </a:cubicBezTo>
                  <a:cubicBezTo>
                    <a:pt x="106472" y="167336"/>
                    <a:pt x="108070" y="166194"/>
                    <a:pt x="109016" y="164563"/>
                  </a:cubicBezTo>
                  <a:lnTo>
                    <a:pt x="118639" y="147699"/>
                  </a:lnTo>
                  <a:lnTo>
                    <a:pt x="145028" y="155462"/>
                  </a:lnTo>
                  <a:cubicBezTo>
                    <a:pt x="147083" y="156082"/>
                    <a:pt x="148943" y="157061"/>
                    <a:pt x="150574" y="158365"/>
                  </a:cubicBezTo>
                  <a:lnTo>
                    <a:pt x="133122" y="173305"/>
                  </a:lnTo>
                  <a:cubicBezTo>
                    <a:pt x="129534" y="176404"/>
                    <a:pt x="127479" y="180841"/>
                    <a:pt x="127479" y="185570"/>
                  </a:cubicBezTo>
                  <a:lnTo>
                    <a:pt x="127479" y="205697"/>
                  </a:lnTo>
                  <a:cubicBezTo>
                    <a:pt x="127479" y="207393"/>
                    <a:pt x="128849" y="208763"/>
                    <a:pt x="130545" y="208763"/>
                  </a:cubicBezTo>
                  <a:cubicBezTo>
                    <a:pt x="132241" y="208763"/>
                    <a:pt x="133611" y="207393"/>
                    <a:pt x="133611" y="205697"/>
                  </a:cubicBezTo>
                  <a:lnTo>
                    <a:pt x="133611" y="195095"/>
                  </a:lnTo>
                  <a:lnTo>
                    <a:pt x="137754" y="194149"/>
                  </a:lnTo>
                  <a:cubicBezTo>
                    <a:pt x="139385" y="193791"/>
                    <a:pt x="140429" y="192160"/>
                    <a:pt x="140070" y="190529"/>
                  </a:cubicBezTo>
                  <a:cubicBezTo>
                    <a:pt x="139759" y="189086"/>
                    <a:pt x="138491" y="188109"/>
                    <a:pt x="137075" y="188109"/>
                  </a:cubicBezTo>
                  <a:cubicBezTo>
                    <a:pt x="136858" y="188109"/>
                    <a:pt x="136638" y="188132"/>
                    <a:pt x="136417" y="188180"/>
                  </a:cubicBezTo>
                  <a:lnTo>
                    <a:pt x="133611" y="188832"/>
                  </a:lnTo>
                  <a:lnTo>
                    <a:pt x="133611" y="185570"/>
                  </a:lnTo>
                  <a:cubicBezTo>
                    <a:pt x="133611" y="182635"/>
                    <a:pt x="134884" y="179862"/>
                    <a:pt x="137102" y="177970"/>
                  </a:cubicBezTo>
                  <a:lnTo>
                    <a:pt x="154586" y="162965"/>
                  </a:lnTo>
                  <a:cubicBezTo>
                    <a:pt x="156054" y="165444"/>
                    <a:pt x="156902" y="168347"/>
                    <a:pt x="156902" y="171348"/>
                  </a:cubicBezTo>
                  <a:lnTo>
                    <a:pt x="156902" y="183646"/>
                  </a:lnTo>
                  <a:lnTo>
                    <a:pt x="149497" y="185277"/>
                  </a:lnTo>
                  <a:cubicBezTo>
                    <a:pt x="147834" y="185668"/>
                    <a:pt x="146823" y="187299"/>
                    <a:pt x="147181" y="188930"/>
                  </a:cubicBezTo>
                  <a:cubicBezTo>
                    <a:pt x="147475" y="190366"/>
                    <a:pt x="148747" y="191344"/>
                    <a:pt x="150150" y="191344"/>
                  </a:cubicBezTo>
                  <a:cubicBezTo>
                    <a:pt x="150378" y="191344"/>
                    <a:pt x="150606" y="191312"/>
                    <a:pt x="150835" y="191246"/>
                  </a:cubicBezTo>
                  <a:lnTo>
                    <a:pt x="156902" y="189909"/>
                  </a:lnTo>
                  <a:lnTo>
                    <a:pt x="156902" y="205697"/>
                  </a:lnTo>
                  <a:cubicBezTo>
                    <a:pt x="156902" y="207393"/>
                    <a:pt x="158272" y="208763"/>
                    <a:pt x="159968" y="208763"/>
                  </a:cubicBezTo>
                  <a:cubicBezTo>
                    <a:pt x="161665" y="208763"/>
                    <a:pt x="163035" y="207393"/>
                    <a:pt x="163035" y="205697"/>
                  </a:cubicBezTo>
                  <a:lnTo>
                    <a:pt x="163035" y="171348"/>
                  </a:lnTo>
                  <a:cubicBezTo>
                    <a:pt x="163035" y="161366"/>
                    <a:pt x="156315" y="152429"/>
                    <a:pt x="146757" y="149591"/>
                  </a:cubicBezTo>
                  <a:lnTo>
                    <a:pt x="119944" y="141729"/>
                  </a:lnTo>
                  <a:lnTo>
                    <a:pt x="115181" y="132204"/>
                  </a:lnTo>
                  <a:cubicBezTo>
                    <a:pt x="114431" y="130671"/>
                    <a:pt x="113061" y="129497"/>
                    <a:pt x="111397" y="129008"/>
                  </a:cubicBezTo>
                  <a:cubicBezTo>
                    <a:pt x="110810" y="128812"/>
                    <a:pt x="110195" y="128720"/>
                    <a:pt x="109577" y="128720"/>
                  </a:cubicBezTo>
                  <a:cubicBezTo>
                    <a:pt x="108858" y="128720"/>
                    <a:pt x="108135" y="128845"/>
                    <a:pt x="107450" y="129073"/>
                  </a:cubicBezTo>
                  <a:lnTo>
                    <a:pt x="107450" y="122223"/>
                  </a:lnTo>
                  <a:cubicBezTo>
                    <a:pt x="117660" y="115112"/>
                    <a:pt x="124869" y="103956"/>
                    <a:pt x="126663" y="91103"/>
                  </a:cubicBezTo>
                  <a:lnTo>
                    <a:pt x="128490" y="91103"/>
                  </a:lnTo>
                  <a:cubicBezTo>
                    <a:pt x="134427" y="91103"/>
                    <a:pt x="139548" y="86667"/>
                    <a:pt x="140103" y="81024"/>
                  </a:cubicBezTo>
                  <a:cubicBezTo>
                    <a:pt x="140429" y="77827"/>
                    <a:pt x="139385" y="74695"/>
                    <a:pt x="137265" y="72347"/>
                  </a:cubicBezTo>
                  <a:cubicBezTo>
                    <a:pt x="137167" y="72216"/>
                    <a:pt x="137069" y="72119"/>
                    <a:pt x="136971" y="72021"/>
                  </a:cubicBezTo>
                  <a:lnTo>
                    <a:pt x="143202" y="56494"/>
                  </a:lnTo>
                  <a:cubicBezTo>
                    <a:pt x="143658" y="55352"/>
                    <a:pt x="143365" y="54047"/>
                    <a:pt x="142517" y="53199"/>
                  </a:cubicBezTo>
                  <a:lnTo>
                    <a:pt x="137298" y="47980"/>
                  </a:lnTo>
                  <a:lnTo>
                    <a:pt x="143267" y="30169"/>
                  </a:lnTo>
                  <a:cubicBezTo>
                    <a:pt x="143561" y="29223"/>
                    <a:pt x="143397" y="28212"/>
                    <a:pt x="142843" y="27429"/>
                  </a:cubicBezTo>
                  <a:cubicBezTo>
                    <a:pt x="142256" y="26614"/>
                    <a:pt x="141342" y="26157"/>
                    <a:pt x="140364" y="26157"/>
                  </a:cubicBezTo>
                  <a:lnTo>
                    <a:pt x="128523" y="26157"/>
                  </a:lnTo>
                  <a:lnTo>
                    <a:pt x="133383" y="13990"/>
                  </a:lnTo>
                  <a:cubicBezTo>
                    <a:pt x="133775" y="13044"/>
                    <a:pt x="133644" y="12000"/>
                    <a:pt x="133090" y="11152"/>
                  </a:cubicBezTo>
                  <a:cubicBezTo>
                    <a:pt x="132502" y="10304"/>
                    <a:pt x="131556" y="9815"/>
                    <a:pt x="130545" y="9815"/>
                  </a:cubicBezTo>
                  <a:lnTo>
                    <a:pt x="112213" y="9815"/>
                  </a:lnTo>
                  <a:lnTo>
                    <a:pt x="103275" y="877"/>
                  </a:lnTo>
                  <a:cubicBezTo>
                    <a:pt x="102718" y="320"/>
                    <a:pt x="101923" y="0"/>
                    <a:pt x="10111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3" name="Google Shape;1132;p37"/>
          <p:cNvSpPr/>
          <p:nvPr/>
        </p:nvSpPr>
        <p:spPr>
          <a:xfrm>
            <a:off x="735697" y="2709286"/>
            <a:ext cx="462517" cy="499974"/>
          </a:xfrm>
          <a:custGeom>
            <a:avLst/>
            <a:gdLst/>
            <a:ahLst/>
            <a:cxnLst/>
            <a:rect l="l" t="t" r="r" b="b"/>
            <a:pathLst>
              <a:path w="10002" h="10812" extrusionOk="0">
                <a:moveTo>
                  <a:pt x="0" y="1"/>
                </a:moveTo>
                <a:lnTo>
                  <a:pt x="0" y="10812"/>
                </a:lnTo>
                <a:lnTo>
                  <a:pt x="10001" y="10812"/>
                </a:lnTo>
                <a:lnTo>
                  <a:pt x="10001" y="1108"/>
                </a:lnTo>
                <a:lnTo>
                  <a:pt x="6882" y="1108"/>
                </a:lnTo>
                <a:lnTo>
                  <a:pt x="5763" y="1"/>
                </a:lnTo>
                <a:close/>
              </a:path>
            </a:pathLst>
          </a:custGeom>
          <a:solidFill>
            <a:srgbClr val="0068E8">
              <a:alpha val="3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135;p37"/>
          <p:cNvSpPr txBox="1">
            <a:spLocks noGrp="1"/>
          </p:cNvSpPr>
          <p:nvPr>
            <p:ph type="subTitle" idx="5"/>
          </p:nvPr>
        </p:nvSpPr>
        <p:spPr>
          <a:xfrm>
            <a:off x="1193715" y="2787051"/>
            <a:ext cx="2867725" cy="3869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s-PE" dirty="0"/>
              <a:t>Selinne Sandra Carlin Mendoza</a:t>
            </a:r>
            <a:endParaRPr dirty="0">
              <a:solidFill>
                <a:srgbClr val="F3F3F3"/>
              </a:solidFill>
            </a:endParaRPr>
          </a:p>
        </p:txBody>
      </p:sp>
      <p:sp>
        <p:nvSpPr>
          <p:cNvPr id="155" name="Google Shape;1155;p37"/>
          <p:cNvSpPr/>
          <p:nvPr/>
        </p:nvSpPr>
        <p:spPr>
          <a:xfrm>
            <a:off x="725994" y="2711821"/>
            <a:ext cx="469130" cy="507095"/>
          </a:xfrm>
          <a:custGeom>
            <a:avLst/>
            <a:gdLst/>
            <a:ahLst/>
            <a:cxnLst/>
            <a:rect l="l" t="t" r="r" b="b"/>
            <a:pathLst>
              <a:path w="10145" h="10966" extrusionOk="0">
                <a:moveTo>
                  <a:pt x="5799" y="155"/>
                </a:moveTo>
                <a:lnTo>
                  <a:pt x="6918" y="1274"/>
                </a:lnTo>
                <a:lnTo>
                  <a:pt x="9990" y="1274"/>
                </a:lnTo>
                <a:lnTo>
                  <a:pt x="9990" y="10823"/>
                </a:lnTo>
                <a:lnTo>
                  <a:pt x="144" y="10823"/>
                </a:lnTo>
                <a:lnTo>
                  <a:pt x="144" y="155"/>
                </a:lnTo>
                <a:close/>
                <a:moveTo>
                  <a:pt x="1" y="0"/>
                </a:moveTo>
                <a:lnTo>
                  <a:pt x="1" y="10966"/>
                </a:lnTo>
                <a:lnTo>
                  <a:pt x="10145" y="10966"/>
                </a:lnTo>
                <a:lnTo>
                  <a:pt x="10133" y="1120"/>
                </a:lnTo>
                <a:lnTo>
                  <a:pt x="6978" y="1120"/>
                </a:lnTo>
                <a:lnTo>
                  <a:pt x="5859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156;p37"/>
          <p:cNvSpPr/>
          <p:nvPr/>
        </p:nvSpPr>
        <p:spPr>
          <a:xfrm>
            <a:off x="3529303" y="2822704"/>
            <a:ext cx="582517" cy="344692"/>
          </a:xfrm>
          <a:custGeom>
            <a:avLst/>
            <a:gdLst/>
            <a:ahLst/>
            <a:cxnLst/>
            <a:rect l="l" t="t" r="r" b="b"/>
            <a:pathLst>
              <a:path w="12597" h="7454" extrusionOk="0">
                <a:moveTo>
                  <a:pt x="0" y="0"/>
                </a:moveTo>
                <a:lnTo>
                  <a:pt x="0" y="191"/>
                </a:lnTo>
                <a:lnTo>
                  <a:pt x="9287" y="191"/>
                </a:lnTo>
                <a:lnTo>
                  <a:pt x="12395" y="3310"/>
                </a:lnTo>
                <a:lnTo>
                  <a:pt x="12395" y="7453"/>
                </a:lnTo>
                <a:lnTo>
                  <a:pt x="12597" y="7453"/>
                </a:lnTo>
                <a:lnTo>
                  <a:pt x="12597" y="3227"/>
                </a:lnTo>
                <a:lnTo>
                  <a:pt x="9370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158;p37"/>
          <p:cNvSpPr/>
          <p:nvPr/>
        </p:nvSpPr>
        <p:spPr>
          <a:xfrm>
            <a:off x="677023" y="2663359"/>
            <a:ext cx="567118" cy="604574"/>
          </a:xfrm>
          <a:custGeom>
            <a:avLst/>
            <a:gdLst/>
            <a:ahLst/>
            <a:cxnLst/>
            <a:rect l="l" t="t" r="r" b="b"/>
            <a:pathLst>
              <a:path w="12264" h="13074" extrusionOk="0">
                <a:moveTo>
                  <a:pt x="7239" y="298"/>
                </a:moveTo>
                <a:lnTo>
                  <a:pt x="8358" y="1417"/>
                </a:lnTo>
                <a:lnTo>
                  <a:pt x="11954" y="1417"/>
                </a:lnTo>
                <a:lnTo>
                  <a:pt x="11954" y="12776"/>
                </a:lnTo>
                <a:lnTo>
                  <a:pt x="298" y="12776"/>
                </a:lnTo>
                <a:lnTo>
                  <a:pt x="298" y="298"/>
                </a:lnTo>
                <a:close/>
                <a:moveTo>
                  <a:pt x="0" y="1"/>
                </a:moveTo>
                <a:lnTo>
                  <a:pt x="0" y="13074"/>
                </a:lnTo>
                <a:lnTo>
                  <a:pt x="12264" y="13074"/>
                </a:lnTo>
                <a:lnTo>
                  <a:pt x="12264" y="1108"/>
                </a:lnTo>
                <a:lnTo>
                  <a:pt x="8477" y="1108"/>
                </a:lnTo>
                <a:lnTo>
                  <a:pt x="7370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8" name="Google Shape;1159;p37"/>
          <p:cNvCxnSpPr/>
          <p:nvPr/>
        </p:nvCxnSpPr>
        <p:spPr>
          <a:xfrm flipH="1">
            <a:off x="1263216" y="3167395"/>
            <a:ext cx="2733657" cy="0"/>
          </a:xfrm>
          <a:prstGeom prst="straightConnector1">
            <a:avLst/>
          </a:prstGeom>
          <a:noFill/>
          <a:ln w="9525" cap="flat" cmpd="sng">
            <a:solidFill>
              <a:srgbClr val="11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4" name="Google Shape;1132;p37"/>
          <p:cNvSpPr/>
          <p:nvPr/>
        </p:nvSpPr>
        <p:spPr>
          <a:xfrm>
            <a:off x="4800004" y="2108417"/>
            <a:ext cx="462517" cy="499974"/>
          </a:xfrm>
          <a:custGeom>
            <a:avLst/>
            <a:gdLst/>
            <a:ahLst/>
            <a:cxnLst/>
            <a:rect l="l" t="t" r="r" b="b"/>
            <a:pathLst>
              <a:path w="10002" h="10812" extrusionOk="0">
                <a:moveTo>
                  <a:pt x="0" y="1"/>
                </a:moveTo>
                <a:lnTo>
                  <a:pt x="0" y="10812"/>
                </a:lnTo>
                <a:lnTo>
                  <a:pt x="10001" y="10812"/>
                </a:lnTo>
                <a:lnTo>
                  <a:pt x="10001" y="1108"/>
                </a:lnTo>
                <a:lnTo>
                  <a:pt x="6882" y="1108"/>
                </a:lnTo>
                <a:lnTo>
                  <a:pt x="5763" y="1"/>
                </a:lnTo>
                <a:close/>
              </a:path>
            </a:pathLst>
          </a:custGeom>
          <a:solidFill>
            <a:srgbClr val="0068E8">
              <a:alpha val="3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135;p37"/>
          <p:cNvSpPr txBox="1">
            <a:spLocks noGrp="1"/>
          </p:cNvSpPr>
          <p:nvPr>
            <p:ph type="subTitle" idx="5"/>
          </p:nvPr>
        </p:nvSpPr>
        <p:spPr>
          <a:xfrm>
            <a:off x="5258022" y="2186182"/>
            <a:ext cx="2867725" cy="3869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s-PE" dirty="0"/>
              <a:t>Renzo Leonardo Gallegos </a:t>
            </a:r>
            <a:r>
              <a:rPr lang="es-PE" dirty="0" smtClean="0"/>
              <a:t>Vilca</a:t>
            </a:r>
            <a:endParaRPr dirty="0">
              <a:solidFill>
                <a:srgbClr val="F3F3F3"/>
              </a:solidFill>
            </a:endParaRPr>
          </a:p>
        </p:txBody>
      </p:sp>
      <p:sp>
        <p:nvSpPr>
          <p:cNvPr id="166" name="Google Shape;1155;p37"/>
          <p:cNvSpPr/>
          <p:nvPr/>
        </p:nvSpPr>
        <p:spPr>
          <a:xfrm>
            <a:off x="4790301" y="2110952"/>
            <a:ext cx="469130" cy="507095"/>
          </a:xfrm>
          <a:custGeom>
            <a:avLst/>
            <a:gdLst/>
            <a:ahLst/>
            <a:cxnLst/>
            <a:rect l="l" t="t" r="r" b="b"/>
            <a:pathLst>
              <a:path w="10145" h="10966" extrusionOk="0">
                <a:moveTo>
                  <a:pt x="5799" y="155"/>
                </a:moveTo>
                <a:lnTo>
                  <a:pt x="6918" y="1274"/>
                </a:lnTo>
                <a:lnTo>
                  <a:pt x="9990" y="1274"/>
                </a:lnTo>
                <a:lnTo>
                  <a:pt x="9990" y="10823"/>
                </a:lnTo>
                <a:lnTo>
                  <a:pt x="144" y="10823"/>
                </a:lnTo>
                <a:lnTo>
                  <a:pt x="144" y="155"/>
                </a:lnTo>
                <a:close/>
                <a:moveTo>
                  <a:pt x="1" y="0"/>
                </a:moveTo>
                <a:lnTo>
                  <a:pt x="1" y="10966"/>
                </a:lnTo>
                <a:lnTo>
                  <a:pt x="10145" y="10966"/>
                </a:lnTo>
                <a:lnTo>
                  <a:pt x="10133" y="1120"/>
                </a:lnTo>
                <a:lnTo>
                  <a:pt x="6978" y="1120"/>
                </a:lnTo>
                <a:lnTo>
                  <a:pt x="5859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156;p37"/>
          <p:cNvSpPr/>
          <p:nvPr/>
        </p:nvSpPr>
        <p:spPr>
          <a:xfrm>
            <a:off x="7593610" y="2221835"/>
            <a:ext cx="582517" cy="344692"/>
          </a:xfrm>
          <a:custGeom>
            <a:avLst/>
            <a:gdLst/>
            <a:ahLst/>
            <a:cxnLst/>
            <a:rect l="l" t="t" r="r" b="b"/>
            <a:pathLst>
              <a:path w="12597" h="7454" extrusionOk="0">
                <a:moveTo>
                  <a:pt x="0" y="0"/>
                </a:moveTo>
                <a:lnTo>
                  <a:pt x="0" y="191"/>
                </a:lnTo>
                <a:lnTo>
                  <a:pt x="9287" y="191"/>
                </a:lnTo>
                <a:lnTo>
                  <a:pt x="12395" y="3310"/>
                </a:lnTo>
                <a:lnTo>
                  <a:pt x="12395" y="7453"/>
                </a:lnTo>
                <a:lnTo>
                  <a:pt x="12597" y="7453"/>
                </a:lnTo>
                <a:lnTo>
                  <a:pt x="12597" y="3227"/>
                </a:lnTo>
                <a:lnTo>
                  <a:pt x="9370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158;p37"/>
          <p:cNvSpPr/>
          <p:nvPr/>
        </p:nvSpPr>
        <p:spPr>
          <a:xfrm>
            <a:off x="4741330" y="2062490"/>
            <a:ext cx="567118" cy="604574"/>
          </a:xfrm>
          <a:custGeom>
            <a:avLst/>
            <a:gdLst/>
            <a:ahLst/>
            <a:cxnLst/>
            <a:rect l="l" t="t" r="r" b="b"/>
            <a:pathLst>
              <a:path w="12264" h="13074" extrusionOk="0">
                <a:moveTo>
                  <a:pt x="7239" y="298"/>
                </a:moveTo>
                <a:lnTo>
                  <a:pt x="8358" y="1417"/>
                </a:lnTo>
                <a:lnTo>
                  <a:pt x="11954" y="1417"/>
                </a:lnTo>
                <a:lnTo>
                  <a:pt x="11954" y="12776"/>
                </a:lnTo>
                <a:lnTo>
                  <a:pt x="298" y="12776"/>
                </a:lnTo>
                <a:lnTo>
                  <a:pt x="298" y="298"/>
                </a:lnTo>
                <a:close/>
                <a:moveTo>
                  <a:pt x="0" y="1"/>
                </a:moveTo>
                <a:lnTo>
                  <a:pt x="0" y="13074"/>
                </a:lnTo>
                <a:lnTo>
                  <a:pt x="12264" y="13074"/>
                </a:lnTo>
                <a:lnTo>
                  <a:pt x="12264" y="1108"/>
                </a:lnTo>
                <a:lnTo>
                  <a:pt x="8477" y="1108"/>
                </a:lnTo>
                <a:lnTo>
                  <a:pt x="7370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69" name="Google Shape;1159;p37"/>
          <p:cNvCxnSpPr/>
          <p:nvPr/>
        </p:nvCxnSpPr>
        <p:spPr>
          <a:xfrm flipH="1">
            <a:off x="5327523" y="2566526"/>
            <a:ext cx="2733657" cy="0"/>
          </a:xfrm>
          <a:prstGeom prst="straightConnector1">
            <a:avLst/>
          </a:prstGeom>
          <a:noFill/>
          <a:ln w="9525" cap="flat" cmpd="sng">
            <a:solidFill>
              <a:srgbClr val="11FFFF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70" name="Google Shape;1172;p37"/>
          <p:cNvGrpSpPr/>
          <p:nvPr/>
        </p:nvGrpSpPr>
        <p:grpSpPr>
          <a:xfrm>
            <a:off x="4877359" y="2186182"/>
            <a:ext cx="268193" cy="344461"/>
            <a:chOff x="1762275" y="238225"/>
            <a:chExt cx="4075875" cy="5219100"/>
          </a:xfrm>
        </p:grpSpPr>
        <p:sp>
          <p:nvSpPr>
            <p:cNvPr id="171" name="Google Shape;1173;p37"/>
            <p:cNvSpPr/>
            <p:nvPr/>
          </p:nvSpPr>
          <p:spPr>
            <a:xfrm>
              <a:off x="3234250" y="2035475"/>
              <a:ext cx="153325" cy="234875"/>
            </a:xfrm>
            <a:custGeom>
              <a:avLst/>
              <a:gdLst/>
              <a:ahLst/>
              <a:cxnLst/>
              <a:rect l="l" t="t" r="r" b="b"/>
              <a:pathLst>
                <a:path w="6133" h="9395" extrusionOk="0">
                  <a:moveTo>
                    <a:pt x="3067" y="0"/>
                  </a:moveTo>
                  <a:cubicBezTo>
                    <a:pt x="1370" y="0"/>
                    <a:pt x="0" y="1370"/>
                    <a:pt x="0" y="3066"/>
                  </a:cubicBezTo>
                  <a:lnTo>
                    <a:pt x="0" y="6328"/>
                  </a:lnTo>
                  <a:cubicBezTo>
                    <a:pt x="0" y="8025"/>
                    <a:pt x="1370" y="9395"/>
                    <a:pt x="3067" y="9395"/>
                  </a:cubicBezTo>
                  <a:cubicBezTo>
                    <a:pt x="4763" y="9395"/>
                    <a:pt x="6133" y="8025"/>
                    <a:pt x="6133" y="6328"/>
                  </a:cubicBezTo>
                  <a:lnTo>
                    <a:pt x="6133" y="3066"/>
                  </a:lnTo>
                  <a:cubicBezTo>
                    <a:pt x="6133" y="1370"/>
                    <a:pt x="4763" y="0"/>
                    <a:pt x="3067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174;p37"/>
            <p:cNvSpPr/>
            <p:nvPr/>
          </p:nvSpPr>
          <p:spPr>
            <a:xfrm>
              <a:off x="4214475" y="2035475"/>
              <a:ext cx="153325" cy="234875"/>
            </a:xfrm>
            <a:custGeom>
              <a:avLst/>
              <a:gdLst/>
              <a:ahLst/>
              <a:cxnLst/>
              <a:rect l="l" t="t" r="r" b="b"/>
              <a:pathLst>
                <a:path w="6133" h="9395" extrusionOk="0">
                  <a:moveTo>
                    <a:pt x="3067" y="0"/>
                  </a:moveTo>
                  <a:cubicBezTo>
                    <a:pt x="1370" y="0"/>
                    <a:pt x="0" y="1370"/>
                    <a:pt x="0" y="3066"/>
                  </a:cubicBezTo>
                  <a:lnTo>
                    <a:pt x="0" y="6328"/>
                  </a:lnTo>
                  <a:cubicBezTo>
                    <a:pt x="0" y="8025"/>
                    <a:pt x="1370" y="9395"/>
                    <a:pt x="3067" y="9395"/>
                  </a:cubicBezTo>
                  <a:cubicBezTo>
                    <a:pt x="4763" y="9395"/>
                    <a:pt x="6133" y="8025"/>
                    <a:pt x="6133" y="6328"/>
                  </a:cubicBezTo>
                  <a:lnTo>
                    <a:pt x="6133" y="3066"/>
                  </a:lnTo>
                  <a:cubicBezTo>
                    <a:pt x="6133" y="1370"/>
                    <a:pt x="4763" y="0"/>
                    <a:pt x="3067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175;p37"/>
            <p:cNvSpPr/>
            <p:nvPr/>
          </p:nvSpPr>
          <p:spPr>
            <a:xfrm>
              <a:off x="3471550" y="2607750"/>
              <a:ext cx="658950" cy="235075"/>
            </a:xfrm>
            <a:custGeom>
              <a:avLst/>
              <a:gdLst/>
              <a:ahLst/>
              <a:cxnLst/>
              <a:rect l="l" t="t" r="r" b="b"/>
              <a:pathLst>
                <a:path w="26358" h="9403" extrusionOk="0">
                  <a:moveTo>
                    <a:pt x="3380" y="0"/>
                  </a:moveTo>
                  <a:cubicBezTo>
                    <a:pt x="2591" y="0"/>
                    <a:pt x="1803" y="310"/>
                    <a:pt x="1208" y="922"/>
                  </a:cubicBezTo>
                  <a:cubicBezTo>
                    <a:pt x="1" y="2129"/>
                    <a:pt x="33" y="4053"/>
                    <a:pt x="1240" y="5228"/>
                  </a:cubicBezTo>
                  <a:cubicBezTo>
                    <a:pt x="3850" y="7837"/>
                    <a:pt x="8319" y="9403"/>
                    <a:pt x="13179" y="9403"/>
                  </a:cubicBezTo>
                  <a:cubicBezTo>
                    <a:pt x="18040" y="9403"/>
                    <a:pt x="22508" y="7837"/>
                    <a:pt x="25118" y="5228"/>
                  </a:cubicBezTo>
                  <a:cubicBezTo>
                    <a:pt x="26325" y="4053"/>
                    <a:pt x="26358" y="2129"/>
                    <a:pt x="25151" y="922"/>
                  </a:cubicBezTo>
                  <a:cubicBezTo>
                    <a:pt x="24559" y="314"/>
                    <a:pt x="23778" y="12"/>
                    <a:pt x="22994" y="12"/>
                  </a:cubicBezTo>
                  <a:cubicBezTo>
                    <a:pt x="22220" y="12"/>
                    <a:pt x="21444" y="306"/>
                    <a:pt x="20845" y="889"/>
                  </a:cubicBezTo>
                  <a:cubicBezTo>
                    <a:pt x="19736" y="1998"/>
                    <a:pt x="17061" y="3270"/>
                    <a:pt x="13179" y="3270"/>
                  </a:cubicBezTo>
                  <a:cubicBezTo>
                    <a:pt x="9297" y="3270"/>
                    <a:pt x="6623" y="1998"/>
                    <a:pt x="5514" y="889"/>
                  </a:cubicBezTo>
                  <a:cubicBezTo>
                    <a:pt x="4918" y="294"/>
                    <a:pt x="4148" y="0"/>
                    <a:pt x="3380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176;p37"/>
            <p:cNvSpPr/>
            <p:nvPr/>
          </p:nvSpPr>
          <p:spPr>
            <a:xfrm>
              <a:off x="1762275" y="238225"/>
              <a:ext cx="4075875" cy="5219100"/>
            </a:xfrm>
            <a:custGeom>
              <a:avLst/>
              <a:gdLst/>
              <a:ahLst/>
              <a:cxnLst/>
              <a:rect l="l" t="t" r="r" b="b"/>
              <a:pathLst>
                <a:path w="163035" h="208764" extrusionOk="0">
                  <a:moveTo>
                    <a:pt x="100046" y="6292"/>
                  </a:moveTo>
                  <a:lnTo>
                    <a:pt x="108788" y="15034"/>
                  </a:lnTo>
                  <a:cubicBezTo>
                    <a:pt x="109342" y="15588"/>
                    <a:pt x="110125" y="15914"/>
                    <a:pt x="110941" y="15914"/>
                  </a:cubicBezTo>
                  <a:lnTo>
                    <a:pt x="126044" y="15914"/>
                  </a:lnTo>
                  <a:lnTo>
                    <a:pt x="121183" y="28082"/>
                  </a:lnTo>
                  <a:cubicBezTo>
                    <a:pt x="120792" y="28995"/>
                    <a:pt x="120922" y="30072"/>
                    <a:pt x="121477" y="30920"/>
                  </a:cubicBezTo>
                  <a:cubicBezTo>
                    <a:pt x="122031" y="31768"/>
                    <a:pt x="123010" y="32257"/>
                    <a:pt x="124021" y="32257"/>
                  </a:cubicBezTo>
                  <a:lnTo>
                    <a:pt x="136123" y="32257"/>
                  </a:lnTo>
                  <a:lnTo>
                    <a:pt x="130904" y="47849"/>
                  </a:lnTo>
                  <a:cubicBezTo>
                    <a:pt x="130545" y="48958"/>
                    <a:pt x="130839" y="50165"/>
                    <a:pt x="131654" y="50981"/>
                  </a:cubicBezTo>
                  <a:lnTo>
                    <a:pt x="136776" y="56102"/>
                  </a:lnTo>
                  <a:lnTo>
                    <a:pt x="131622" y="68954"/>
                  </a:lnTo>
                  <a:cubicBezTo>
                    <a:pt x="130741" y="68759"/>
                    <a:pt x="129860" y="68628"/>
                    <a:pt x="128947" y="68628"/>
                  </a:cubicBezTo>
                  <a:lnTo>
                    <a:pt x="124054" y="68628"/>
                  </a:lnTo>
                  <a:cubicBezTo>
                    <a:pt x="122129" y="68628"/>
                    <a:pt x="120564" y="67062"/>
                    <a:pt x="120564" y="65138"/>
                  </a:cubicBezTo>
                  <a:lnTo>
                    <a:pt x="120531" y="58614"/>
                  </a:lnTo>
                  <a:cubicBezTo>
                    <a:pt x="120531" y="57603"/>
                    <a:pt x="120009" y="56624"/>
                    <a:pt x="119161" y="56070"/>
                  </a:cubicBezTo>
                  <a:lnTo>
                    <a:pt x="99556" y="42989"/>
                  </a:lnTo>
                  <a:cubicBezTo>
                    <a:pt x="99044" y="42653"/>
                    <a:pt x="98455" y="42480"/>
                    <a:pt x="97868" y="42480"/>
                  </a:cubicBezTo>
                  <a:cubicBezTo>
                    <a:pt x="97370" y="42480"/>
                    <a:pt x="96873" y="42604"/>
                    <a:pt x="96425" y="42859"/>
                  </a:cubicBezTo>
                  <a:cubicBezTo>
                    <a:pt x="95414" y="43380"/>
                    <a:pt x="94794" y="44424"/>
                    <a:pt x="94794" y="45533"/>
                  </a:cubicBezTo>
                  <a:lnTo>
                    <a:pt x="94794" y="53362"/>
                  </a:lnTo>
                  <a:lnTo>
                    <a:pt x="76494" y="42891"/>
                  </a:lnTo>
                  <a:cubicBezTo>
                    <a:pt x="76010" y="42621"/>
                    <a:pt x="75484" y="42491"/>
                    <a:pt x="74966" y="42491"/>
                  </a:cubicBezTo>
                  <a:cubicBezTo>
                    <a:pt x="73981" y="42491"/>
                    <a:pt x="73026" y="42961"/>
                    <a:pt x="72449" y="43837"/>
                  </a:cubicBezTo>
                  <a:lnTo>
                    <a:pt x="67361" y="51470"/>
                  </a:lnTo>
                  <a:lnTo>
                    <a:pt x="59923" y="48012"/>
                  </a:lnTo>
                  <a:cubicBezTo>
                    <a:pt x="59501" y="47815"/>
                    <a:pt x="59059" y="47721"/>
                    <a:pt x="58625" y="47721"/>
                  </a:cubicBezTo>
                  <a:cubicBezTo>
                    <a:pt x="57483" y="47721"/>
                    <a:pt x="56398" y="48370"/>
                    <a:pt x="55878" y="49480"/>
                  </a:cubicBezTo>
                  <a:cubicBezTo>
                    <a:pt x="55161" y="51013"/>
                    <a:pt x="55813" y="52840"/>
                    <a:pt x="57346" y="53558"/>
                  </a:cubicBezTo>
                  <a:lnTo>
                    <a:pt x="67165" y="58125"/>
                  </a:lnTo>
                  <a:cubicBezTo>
                    <a:pt x="67585" y="58325"/>
                    <a:pt x="68026" y="58420"/>
                    <a:pt x="68461" y="58420"/>
                  </a:cubicBezTo>
                  <a:cubicBezTo>
                    <a:pt x="69444" y="58420"/>
                    <a:pt x="70393" y="57930"/>
                    <a:pt x="70981" y="57048"/>
                  </a:cubicBezTo>
                  <a:lnTo>
                    <a:pt x="75940" y="49611"/>
                  </a:lnTo>
                  <a:lnTo>
                    <a:pt x="96327" y="61289"/>
                  </a:lnTo>
                  <a:cubicBezTo>
                    <a:pt x="96793" y="61546"/>
                    <a:pt x="97314" y="61676"/>
                    <a:pt x="97836" y="61676"/>
                  </a:cubicBezTo>
                  <a:cubicBezTo>
                    <a:pt x="98374" y="61676"/>
                    <a:pt x="98913" y="61538"/>
                    <a:pt x="99393" y="61256"/>
                  </a:cubicBezTo>
                  <a:cubicBezTo>
                    <a:pt x="100339" y="60702"/>
                    <a:pt x="100926" y="59723"/>
                    <a:pt x="100926" y="58614"/>
                  </a:cubicBezTo>
                  <a:lnTo>
                    <a:pt x="100926" y="51274"/>
                  </a:lnTo>
                  <a:lnTo>
                    <a:pt x="114431" y="60278"/>
                  </a:lnTo>
                  <a:lnTo>
                    <a:pt x="114431" y="65170"/>
                  </a:lnTo>
                  <a:cubicBezTo>
                    <a:pt x="114431" y="70455"/>
                    <a:pt x="118737" y="74761"/>
                    <a:pt x="124054" y="74761"/>
                  </a:cubicBezTo>
                  <a:lnTo>
                    <a:pt x="128947" y="74761"/>
                  </a:lnTo>
                  <a:cubicBezTo>
                    <a:pt x="130382" y="74761"/>
                    <a:pt x="131785" y="75381"/>
                    <a:pt x="132731" y="76424"/>
                  </a:cubicBezTo>
                  <a:cubicBezTo>
                    <a:pt x="133709" y="77533"/>
                    <a:pt x="134166" y="78936"/>
                    <a:pt x="134036" y="80404"/>
                  </a:cubicBezTo>
                  <a:cubicBezTo>
                    <a:pt x="133775" y="82981"/>
                    <a:pt x="131328" y="84971"/>
                    <a:pt x="128490" y="84971"/>
                  </a:cubicBezTo>
                  <a:lnTo>
                    <a:pt x="127088" y="84971"/>
                  </a:lnTo>
                  <a:lnTo>
                    <a:pt x="127088" y="84808"/>
                  </a:lnTo>
                  <a:cubicBezTo>
                    <a:pt x="127088" y="83111"/>
                    <a:pt x="125717" y="81741"/>
                    <a:pt x="124054" y="81741"/>
                  </a:cubicBezTo>
                  <a:cubicBezTo>
                    <a:pt x="122358" y="81741"/>
                    <a:pt x="120988" y="83111"/>
                    <a:pt x="120988" y="84808"/>
                  </a:cubicBezTo>
                  <a:cubicBezTo>
                    <a:pt x="120955" y="106532"/>
                    <a:pt x="103275" y="124212"/>
                    <a:pt x="81550" y="124212"/>
                  </a:cubicBezTo>
                  <a:cubicBezTo>
                    <a:pt x="59793" y="124212"/>
                    <a:pt x="42113" y="106500"/>
                    <a:pt x="42113" y="84775"/>
                  </a:cubicBezTo>
                  <a:cubicBezTo>
                    <a:pt x="42113" y="83079"/>
                    <a:pt x="40743" y="81709"/>
                    <a:pt x="39047" y="81709"/>
                  </a:cubicBezTo>
                  <a:cubicBezTo>
                    <a:pt x="37383" y="81709"/>
                    <a:pt x="36013" y="83079"/>
                    <a:pt x="36013" y="84775"/>
                  </a:cubicBezTo>
                  <a:lnTo>
                    <a:pt x="36013" y="84971"/>
                  </a:lnTo>
                  <a:lnTo>
                    <a:pt x="34154" y="84971"/>
                  </a:lnTo>
                  <a:cubicBezTo>
                    <a:pt x="32718" y="84971"/>
                    <a:pt x="31316" y="84351"/>
                    <a:pt x="30370" y="83307"/>
                  </a:cubicBezTo>
                  <a:cubicBezTo>
                    <a:pt x="29391" y="82198"/>
                    <a:pt x="28934" y="80795"/>
                    <a:pt x="29065" y="79328"/>
                  </a:cubicBezTo>
                  <a:cubicBezTo>
                    <a:pt x="29326" y="76751"/>
                    <a:pt x="31772" y="74761"/>
                    <a:pt x="34610" y="74761"/>
                  </a:cubicBezTo>
                  <a:lnTo>
                    <a:pt x="39047" y="74761"/>
                  </a:lnTo>
                  <a:cubicBezTo>
                    <a:pt x="44364" y="74761"/>
                    <a:pt x="48669" y="70455"/>
                    <a:pt x="48669" y="65138"/>
                  </a:cubicBezTo>
                  <a:lnTo>
                    <a:pt x="48637" y="45533"/>
                  </a:lnTo>
                  <a:cubicBezTo>
                    <a:pt x="48604" y="43837"/>
                    <a:pt x="47234" y="42500"/>
                    <a:pt x="45570" y="42500"/>
                  </a:cubicBezTo>
                  <a:cubicBezTo>
                    <a:pt x="43874" y="42500"/>
                    <a:pt x="42504" y="43870"/>
                    <a:pt x="42504" y="45566"/>
                  </a:cubicBezTo>
                  <a:lnTo>
                    <a:pt x="42537" y="65170"/>
                  </a:lnTo>
                  <a:cubicBezTo>
                    <a:pt x="42537" y="67062"/>
                    <a:pt x="40971" y="68628"/>
                    <a:pt x="39047" y="68628"/>
                  </a:cubicBezTo>
                  <a:lnTo>
                    <a:pt x="34610" y="68628"/>
                  </a:lnTo>
                  <a:cubicBezTo>
                    <a:pt x="33534" y="68628"/>
                    <a:pt x="32457" y="68791"/>
                    <a:pt x="31446" y="69052"/>
                  </a:cubicBezTo>
                  <a:lnTo>
                    <a:pt x="26260" y="56102"/>
                  </a:lnTo>
                  <a:lnTo>
                    <a:pt x="31381" y="50981"/>
                  </a:lnTo>
                  <a:cubicBezTo>
                    <a:pt x="32196" y="50165"/>
                    <a:pt x="32490" y="48958"/>
                    <a:pt x="32131" y="47849"/>
                  </a:cubicBezTo>
                  <a:lnTo>
                    <a:pt x="26912" y="32257"/>
                  </a:lnTo>
                  <a:lnTo>
                    <a:pt x="35752" y="32257"/>
                  </a:lnTo>
                  <a:cubicBezTo>
                    <a:pt x="37448" y="32257"/>
                    <a:pt x="38818" y="30887"/>
                    <a:pt x="38818" y="29191"/>
                  </a:cubicBezTo>
                  <a:lnTo>
                    <a:pt x="38818" y="15914"/>
                  </a:lnTo>
                  <a:lnTo>
                    <a:pt x="52094" y="15914"/>
                  </a:lnTo>
                  <a:cubicBezTo>
                    <a:pt x="52747" y="15914"/>
                    <a:pt x="53399" y="15719"/>
                    <a:pt x="53921" y="15295"/>
                  </a:cubicBezTo>
                  <a:lnTo>
                    <a:pt x="65860" y="6389"/>
                  </a:lnTo>
                  <a:lnTo>
                    <a:pt x="77505" y="9293"/>
                  </a:lnTo>
                  <a:cubicBezTo>
                    <a:pt x="77753" y="9355"/>
                    <a:pt x="78002" y="9377"/>
                    <a:pt x="78250" y="9377"/>
                  </a:cubicBezTo>
                  <a:cubicBezTo>
                    <a:pt x="78393" y="9377"/>
                    <a:pt x="78536" y="9370"/>
                    <a:pt x="78680" y="9358"/>
                  </a:cubicBezTo>
                  <a:lnTo>
                    <a:pt x="100046" y="6292"/>
                  </a:lnTo>
                  <a:close/>
                  <a:moveTo>
                    <a:pt x="53518" y="134832"/>
                  </a:moveTo>
                  <a:cubicBezTo>
                    <a:pt x="53566" y="134832"/>
                    <a:pt x="53595" y="134847"/>
                    <a:pt x="53595" y="134847"/>
                  </a:cubicBezTo>
                  <a:lnTo>
                    <a:pt x="76201" y="147405"/>
                  </a:lnTo>
                  <a:lnTo>
                    <a:pt x="59662" y="161595"/>
                  </a:lnTo>
                  <a:cubicBezTo>
                    <a:pt x="59636" y="161595"/>
                    <a:pt x="59589" y="161637"/>
                    <a:pt x="59521" y="161637"/>
                  </a:cubicBezTo>
                  <a:cubicBezTo>
                    <a:pt x="59504" y="161637"/>
                    <a:pt x="59486" y="161634"/>
                    <a:pt x="59467" y="161627"/>
                  </a:cubicBezTo>
                  <a:cubicBezTo>
                    <a:pt x="59369" y="161627"/>
                    <a:pt x="59336" y="161562"/>
                    <a:pt x="59336" y="161530"/>
                  </a:cubicBezTo>
                  <a:lnTo>
                    <a:pt x="49028" y="143491"/>
                  </a:lnTo>
                  <a:lnTo>
                    <a:pt x="53301" y="134944"/>
                  </a:lnTo>
                  <a:cubicBezTo>
                    <a:pt x="53301" y="134944"/>
                    <a:pt x="53334" y="134879"/>
                    <a:pt x="53432" y="134847"/>
                  </a:cubicBezTo>
                  <a:cubicBezTo>
                    <a:pt x="53464" y="134836"/>
                    <a:pt x="53493" y="134832"/>
                    <a:pt x="53518" y="134832"/>
                  </a:cubicBezTo>
                  <a:close/>
                  <a:moveTo>
                    <a:pt x="61685" y="125746"/>
                  </a:moveTo>
                  <a:cubicBezTo>
                    <a:pt x="67687" y="128681"/>
                    <a:pt x="74439" y="130312"/>
                    <a:pt x="81550" y="130312"/>
                  </a:cubicBezTo>
                  <a:cubicBezTo>
                    <a:pt x="88629" y="130312"/>
                    <a:pt x="95348" y="128681"/>
                    <a:pt x="101350" y="125778"/>
                  </a:cubicBezTo>
                  <a:lnTo>
                    <a:pt x="101350" y="132367"/>
                  </a:lnTo>
                  <a:lnTo>
                    <a:pt x="97697" y="134390"/>
                  </a:lnTo>
                  <a:cubicBezTo>
                    <a:pt x="96229" y="135205"/>
                    <a:pt x="95707" y="137065"/>
                    <a:pt x="96523" y="138533"/>
                  </a:cubicBezTo>
                  <a:cubicBezTo>
                    <a:pt x="97078" y="139555"/>
                    <a:pt x="98119" y="140123"/>
                    <a:pt x="99190" y="140123"/>
                  </a:cubicBezTo>
                  <a:cubicBezTo>
                    <a:pt x="99691" y="140123"/>
                    <a:pt x="100198" y="139999"/>
                    <a:pt x="100665" y="139740"/>
                  </a:cubicBezTo>
                  <a:lnTo>
                    <a:pt x="109440" y="134847"/>
                  </a:lnTo>
                  <a:cubicBezTo>
                    <a:pt x="109440" y="134847"/>
                    <a:pt x="109469" y="134832"/>
                    <a:pt x="109517" y="134832"/>
                  </a:cubicBezTo>
                  <a:cubicBezTo>
                    <a:pt x="109542" y="134832"/>
                    <a:pt x="109571" y="134836"/>
                    <a:pt x="109603" y="134847"/>
                  </a:cubicBezTo>
                  <a:cubicBezTo>
                    <a:pt x="109701" y="134879"/>
                    <a:pt x="109701" y="134944"/>
                    <a:pt x="109734" y="134944"/>
                  </a:cubicBezTo>
                  <a:lnTo>
                    <a:pt x="114007" y="143491"/>
                  </a:lnTo>
                  <a:lnTo>
                    <a:pt x="103699" y="161530"/>
                  </a:lnTo>
                  <a:cubicBezTo>
                    <a:pt x="103699" y="161562"/>
                    <a:pt x="103666" y="161627"/>
                    <a:pt x="103569" y="161627"/>
                  </a:cubicBezTo>
                  <a:cubicBezTo>
                    <a:pt x="103549" y="161634"/>
                    <a:pt x="103531" y="161637"/>
                    <a:pt x="103514" y="161637"/>
                  </a:cubicBezTo>
                  <a:cubicBezTo>
                    <a:pt x="103446" y="161637"/>
                    <a:pt x="103399" y="161595"/>
                    <a:pt x="103373" y="161595"/>
                  </a:cubicBezTo>
                  <a:lnTo>
                    <a:pt x="86835" y="147405"/>
                  </a:lnTo>
                  <a:lnTo>
                    <a:pt x="89542" y="145905"/>
                  </a:lnTo>
                  <a:cubicBezTo>
                    <a:pt x="91010" y="145089"/>
                    <a:pt x="91564" y="143230"/>
                    <a:pt x="90716" y="141762"/>
                  </a:cubicBezTo>
                  <a:cubicBezTo>
                    <a:pt x="90161" y="140739"/>
                    <a:pt x="89120" y="140171"/>
                    <a:pt x="88049" y="140171"/>
                  </a:cubicBezTo>
                  <a:cubicBezTo>
                    <a:pt x="87548" y="140171"/>
                    <a:pt x="87041" y="140295"/>
                    <a:pt x="86574" y="140555"/>
                  </a:cubicBezTo>
                  <a:lnTo>
                    <a:pt x="81518" y="143360"/>
                  </a:lnTo>
                  <a:lnTo>
                    <a:pt x="61685" y="132367"/>
                  </a:lnTo>
                  <a:lnTo>
                    <a:pt x="61685" y="125746"/>
                  </a:lnTo>
                  <a:close/>
                  <a:moveTo>
                    <a:pt x="81518" y="150895"/>
                  </a:moveTo>
                  <a:lnTo>
                    <a:pt x="85008" y="153897"/>
                  </a:lnTo>
                  <a:lnTo>
                    <a:pt x="85008" y="179568"/>
                  </a:lnTo>
                  <a:cubicBezTo>
                    <a:pt x="85008" y="179666"/>
                    <a:pt x="84910" y="179764"/>
                    <a:pt x="84780" y="179764"/>
                  </a:cubicBezTo>
                  <a:lnTo>
                    <a:pt x="78256" y="179764"/>
                  </a:lnTo>
                  <a:cubicBezTo>
                    <a:pt x="78125" y="179764"/>
                    <a:pt x="78027" y="179666"/>
                    <a:pt x="78027" y="179568"/>
                  </a:cubicBezTo>
                  <a:lnTo>
                    <a:pt x="78027" y="153897"/>
                  </a:lnTo>
                  <a:lnTo>
                    <a:pt x="81518" y="150895"/>
                  </a:lnTo>
                  <a:close/>
                  <a:moveTo>
                    <a:pt x="8449" y="162965"/>
                  </a:moveTo>
                  <a:lnTo>
                    <a:pt x="25933" y="177970"/>
                  </a:lnTo>
                  <a:cubicBezTo>
                    <a:pt x="28151" y="179862"/>
                    <a:pt x="29424" y="182635"/>
                    <a:pt x="29424" y="185570"/>
                  </a:cubicBezTo>
                  <a:lnTo>
                    <a:pt x="29424" y="188832"/>
                  </a:lnTo>
                  <a:lnTo>
                    <a:pt x="6133" y="183646"/>
                  </a:lnTo>
                  <a:lnTo>
                    <a:pt x="6133" y="171348"/>
                  </a:lnTo>
                  <a:cubicBezTo>
                    <a:pt x="6133" y="168347"/>
                    <a:pt x="6949" y="165444"/>
                    <a:pt x="8449" y="162965"/>
                  </a:cubicBezTo>
                  <a:close/>
                  <a:moveTo>
                    <a:pt x="101113" y="0"/>
                  </a:moveTo>
                  <a:cubicBezTo>
                    <a:pt x="100975" y="0"/>
                    <a:pt x="100836" y="10"/>
                    <a:pt x="100698" y="29"/>
                  </a:cubicBezTo>
                  <a:lnTo>
                    <a:pt x="78419" y="3225"/>
                  </a:lnTo>
                  <a:lnTo>
                    <a:pt x="65925" y="94"/>
                  </a:lnTo>
                  <a:cubicBezTo>
                    <a:pt x="65674" y="31"/>
                    <a:pt x="65420" y="0"/>
                    <a:pt x="65170" y="0"/>
                  </a:cubicBezTo>
                  <a:cubicBezTo>
                    <a:pt x="64509" y="0"/>
                    <a:pt x="63869" y="214"/>
                    <a:pt x="63348" y="616"/>
                  </a:cubicBezTo>
                  <a:lnTo>
                    <a:pt x="51083" y="9815"/>
                  </a:lnTo>
                  <a:lnTo>
                    <a:pt x="35752" y="9815"/>
                  </a:lnTo>
                  <a:cubicBezTo>
                    <a:pt x="34056" y="9815"/>
                    <a:pt x="32686" y="11185"/>
                    <a:pt x="32686" y="12848"/>
                  </a:cubicBezTo>
                  <a:lnTo>
                    <a:pt x="32686" y="26157"/>
                  </a:lnTo>
                  <a:lnTo>
                    <a:pt x="22671" y="26157"/>
                  </a:lnTo>
                  <a:cubicBezTo>
                    <a:pt x="21693" y="26157"/>
                    <a:pt x="20779" y="26614"/>
                    <a:pt x="20192" y="27429"/>
                  </a:cubicBezTo>
                  <a:cubicBezTo>
                    <a:pt x="19638" y="28212"/>
                    <a:pt x="19475" y="29223"/>
                    <a:pt x="19768" y="30169"/>
                  </a:cubicBezTo>
                  <a:lnTo>
                    <a:pt x="25705" y="47980"/>
                  </a:lnTo>
                  <a:lnTo>
                    <a:pt x="20518" y="53199"/>
                  </a:lnTo>
                  <a:cubicBezTo>
                    <a:pt x="19670" y="54047"/>
                    <a:pt x="19377" y="55352"/>
                    <a:pt x="19833" y="56494"/>
                  </a:cubicBezTo>
                  <a:lnTo>
                    <a:pt x="26129" y="72184"/>
                  </a:lnTo>
                  <a:cubicBezTo>
                    <a:pt x="24400" y="73913"/>
                    <a:pt x="23226" y="76196"/>
                    <a:pt x="22998" y="78708"/>
                  </a:cubicBezTo>
                  <a:cubicBezTo>
                    <a:pt x="22671" y="81872"/>
                    <a:pt x="23715" y="85036"/>
                    <a:pt x="25835" y="87385"/>
                  </a:cubicBezTo>
                  <a:cubicBezTo>
                    <a:pt x="27956" y="89733"/>
                    <a:pt x="30989" y="91103"/>
                    <a:pt x="34154" y="91103"/>
                  </a:cubicBezTo>
                  <a:lnTo>
                    <a:pt x="36437" y="91103"/>
                  </a:lnTo>
                  <a:cubicBezTo>
                    <a:pt x="38231" y="103923"/>
                    <a:pt x="45407" y="115079"/>
                    <a:pt x="55585" y="122157"/>
                  </a:cubicBezTo>
                  <a:lnTo>
                    <a:pt x="55585" y="129073"/>
                  </a:lnTo>
                  <a:cubicBezTo>
                    <a:pt x="54900" y="128845"/>
                    <a:pt x="54178" y="128720"/>
                    <a:pt x="53458" y="128720"/>
                  </a:cubicBezTo>
                  <a:cubicBezTo>
                    <a:pt x="52840" y="128720"/>
                    <a:pt x="52225" y="128812"/>
                    <a:pt x="51638" y="129008"/>
                  </a:cubicBezTo>
                  <a:cubicBezTo>
                    <a:pt x="49974" y="129497"/>
                    <a:pt x="48604" y="130671"/>
                    <a:pt x="47854" y="132204"/>
                  </a:cubicBezTo>
                  <a:lnTo>
                    <a:pt x="43091" y="141729"/>
                  </a:lnTo>
                  <a:lnTo>
                    <a:pt x="16278" y="149591"/>
                  </a:lnTo>
                  <a:cubicBezTo>
                    <a:pt x="6720" y="152429"/>
                    <a:pt x="1" y="161366"/>
                    <a:pt x="1" y="171348"/>
                  </a:cubicBezTo>
                  <a:lnTo>
                    <a:pt x="1" y="205697"/>
                  </a:lnTo>
                  <a:cubicBezTo>
                    <a:pt x="1" y="207393"/>
                    <a:pt x="1371" y="208763"/>
                    <a:pt x="3067" y="208763"/>
                  </a:cubicBezTo>
                  <a:cubicBezTo>
                    <a:pt x="4763" y="208763"/>
                    <a:pt x="6133" y="207393"/>
                    <a:pt x="6133" y="205697"/>
                  </a:cubicBezTo>
                  <a:lnTo>
                    <a:pt x="6133" y="189909"/>
                  </a:lnTo>
                  <a:lnTo>
                    <a:pt x="29424" y="195095"/>
                  </a:lnTo>
                  <a:lnTo>
                    <a:pt x="29424" y="205697"/>
                  </a:lnTo>
                  <a:cubicBezTo>
                    <a:pt x="29424" y="207393"/>
                    <a:pt x="30794" y="208763"/>
                    <a:pt x="32490" y="208763"/>
                  </a:cubicBezTo>
                  <a:cubicBezTo>
                    <a:pt x="34186" y="208763"/>
                    <a:pt x="35556" y="207393"/>
                    <a:pt x="35556" y="205697"/>
                  </a:cubicBezTo>
                  <a:lnTo>
                    <a:pt x="35556" y="185570"/>
                  </a:lnTo>
                  <a:cubicBezTo>
                    <a:pt x="35556" y="180841"/>
                    <a:pt x="33501" y="176404"/>
                    <a:pt x="29913" y="173305"/>
                  </a:cubicBezTo>
                  <a:lnTo>
                    <a:pt x="12461" y="158365"/>
                  </a:lnTo>
                  <a:cubicBezTo>
                    <a:pt x="14092" y="157061"/>
                    <a:pt x="15952" y="156082"/>
                    <a:pt x="18007" y="155462"/>
                  </a:cubicBezTo>
                  <a:lnTo>
                    <a:pt x="44396" y="147699"/>
                  </a:lnTo>
                  <a:lnTo>
                    <a:pt x="54019" y="164563"/>
                  </a:lnTo>
                  <a:cubicBezTo>
                    <a:pt x="54965" y="166194"/>
                    <a:pt x="56563" y="167336"/>
                    <a:pt x="58423" y="167662"/>
                  </a:cubicBezTo>
                  <a:cubicBezTo>
                    <a:pt x="58782" y="167727"/>
                    <a:pt x="59173" y="167760"/>
                    <a:pt x="59532" y="167760"/>
                  </a:cubicBezTo>
                  <a:cubicBezTo>
                    <a:pt x="61032" y="167760"/>
                    <a:pt x="62468" y="167238"/>
                    <a:pt x="63642" y="166227"/>
                  </a:cubicBezTo>
                  <a:lnTo>
                    <a:pt x="71927" y="159116"/>
                  </a:lnTo>
                  <a:lnTo>
                    <a:pt x="71927" y="179568"/>
                  </a:lnTo>
                  <a:cubicBezTo>
                    <a:pt x="71927" y="183059"/>
                    <a:pt x="74765" y="185897"/>
                    <a:pt x="78256" y="185897"/>
                  </a:cubicBezTo>
                  <a:lnTo>
                    <a:pt x="84780" y="185897"/>
                  </a:lnTo>
                  <a:cubicBezTo>
                    <a:pt x="88270" y="185897"/>
                    <a:pt x="91108" y="183059"/>
                    <a:pt x="91108" y="179568"/>
                  </a:cubicBezTo>
                  <a:lnTo>
                    <a:pt x="91108" y="159116"/>
                  </a:lnTo>
                  <a:lnTo>
                    <a:pt x="99393" y="166227"/>
                  </a:lnTo>
                  <a:cubicBezTo>
                    <a:pt x="100568" y="167238"/>
                    <a:pt x="102003" y="167760"/>
                    <a:pt x="103503" y="167760"/>
                  </a:cubicBezTo>
                  <a:cubicBezTo>
                    <a:pt x="103862" y="167760"/>
                    <a:pt x="104254" y="167727"/>
                    <a:pt x="104612" y="167662"/>
                  </a:cubicBezTo>
                  <a:cubicBezTo>
                    <a:pt x="106472" y="167336"/>
                    <a:pt x="108070" y="166194"/>
                    <a:pt x="109016" y="164563"/>
                  </a:cubicBezTo>
                  <a:lnTo>
                    <a:pt x="118639" y="147699"/>
                  </a:lnTo>
                  <a:lnTo>
                    <a:pt x="145028" y="155462"/>
                  </a:lnTo>
                  <a:cubicBezTo>
                    <a:pt x="147083" y="156082"/>
                    <a:pt x="148943" y="157061"/>
                    <a:pt x="150574" y="158365"/>
                  </a:cubicBezTo>
                  <a:lnTo>
                    <a:pt x="133122" y="173305"/>
                  </a:lnTo>
                  <a:cubicBezTo>
                    <a:pt x="129534" y="176404"/>
                    <a:pt x="127479" y="180841"/>
                    <a:pt x="127479" y="185570"/>
                  </a:cubicBezTo>
                  <a:lnTo>
                    <a:pt x="127479" y="205697"/>
                  </a:lnTo>
                  <a:cubicBezTo>
                    <a:pt x="127479" y="207393"/>
                    <a:pt x="128849" y="208763"/>
                    <a:pt x="130545" y="208763"/>
                  </a:cubicBezTo>
                  <a:cubicBezTo>
                    <a:pt x="132241" y="208763"/>
                    <a:pt x="133611" y="207393"/>
                    <a:pt x="133611" y="205697"/>
                  </a:cubicBezTo>
                  <a:lnTo>
                    <a:pt x="133611" y="195095"/>
                  </a:lnTo>
                  <a:lnTo>
                    <a:pt x="137754" y="194149"/>
                  </a:lnTo>
                  <a:cubicBezTo>
                    <a:pt x="139385" y="193791"/>
                    <a:pt x="140429" y="192160"/>
                    <a:pt x="140070" y="190529"/>
                  </a:cubicBezTo>
                  <a:cubicBezTo>
                    <a:pt x="139759" y="189086"/>
                    <a:pt x="138491" y="188109"/>
                    <a:pt x="137075" y="188109"/>
                  </a:cubicBezTo>
                  <a:cubicBezTo>
                    <a:pt x="136858" y="188109"/>
                    <a:pt x="136638" y="188132"/>
                    <a:pt x="136417" y="188180"/>
                  </a:cubicBezTo>
                  <a:lnTo>
                    <a:pt x="133611" y="188832"/>
                  </a:lnTo>
                  <a:lnTo>
                    <a:pt x="133611" y="185570"/>
                  </a:lnTo>
                  <a:cubicBezTo>
                    <a:pt x="133611" y="182635"/>
                    <a:pt x="134884" y="179862"/>
                    <a:pt x="137102" y="177970"/>
                  </a:cubicBezTo>
                  <a:lnTo>
                    <a:pt x="154586" y="162965"/>
                  </a:lnTo>
                  <a:cubicBezTo>
                    <a:pt x="156054" y="165444"/>
                    <a:pt x="156902" y="168347"/>
                    <a:pt x="156902" y="171348"/>
                  </a:cubicBezTo>
                  <a:lnTo>
                    <a:pt x="156902" y="183646"/>
                  </a:lnTo>
                  <a:lnTo>
                    <a:pt x="149497" y="185277"/>
                  </a:lnTo>
                  <a:cubicBezTo>
                    <a:pt x="147834" y="185668"/>
                    <a:pt x="146823" y="187299"/>
                    <a:pt x="147181" y="188930"/>
                  </a:cubicBezTo>
                  <a:cubicBezTo>
                    <a:pt x="147475" y="190366"/>
                    <a:pt x="148747" y="191344"/>
                    <a:pt x="150150" y="191344"/>
                  </a:cubicBezTo>
                  <a:cubicBezTo>
                    <a:pt x="150378" y="191344"/>
                    <a:pt x="150606" y="191312"/>
                    <a:pt x="150835" y="191246"/>
                  </a:cubicBezTo>
                  <a:lnTo>
                    <a:pt x="156902" y="189909"/>
                  </a:lnTo>
                  <a:lnTo>
                    <a:pt x="156902" y="205697"/>
                  </a:lnTo>
                  <a:cubicBezTo>
                    <a:pt x="156902" y="207393"/>
                    <a:pt x="158272" y="208763"/>
                    <a:pt x="159968" y="208763"/>
                  </a:cubicBezTo>
                  <a:cubicBezTo>
                    <a:pt x="161665" y="208763"/>
                    <a:pt x="163035" y="207393"/>
                    <a:pt x="163035" y="205697"/>
                  </a:cubicBezTo>
                  <a:lnTo>
                    <a:pt x="163035" y="171348"/>
                  </a:lnTo>
                  <a:cubicBezTo>
                    <a:pt x="163035" y="161366"/>
                    <a:pt x="156315" y="152429"/>
                    <a:pt x="146757" y="149591"/>
                  </a:cubicBezTo>
                  <a:lnTo>
                    <a:pt x="119944" y="141729"/>
                  </a:lnTo>
                  <a:lnTo>
                    <a:pt x="115181" y="132204"/>
                  </a:lnTo>
                  <a:cubicBezTo>
                    <a:pt x="114431" y="130671"/>
                    <a:pt x="113061" y="129497"/>
                    <a:pt x="111397" y="129008"/>
                  </a:cubicBezTo>
                  <a:cubicBezTo>
                    <a:pt x="110810" y="128812"/>
                    <a:pt x="110195" y="128720"/>
                    <a:pt x="109577" y="128720"/>
                  </a:cubicBezTo>
                  <a:cubicBezTo>
                    <a:pt x="108858" y="128720"/>
                    <a:pt x="108135" y="128845"/>
                    <a:pt x="107450" y="129073"/>
                  </a:cubicBezTo>
                  <a:lnTo>
                    <a:pt x="107450" y="122223"/>
                  </a:lnTo>
                  <a:cubicBezTo>
                    <a:pt x="117660" y="115112"/>
                    <a:pt x="124869" y="103956"/>
                    <a:pt x="126663" y="91103"/>
                  </a:cubicBezTo>
                  <a:lnTo>
                    <a:pt x="128490" y="91103"/>
                  </a:lnTo>
                  <a:cubicBezTo>
                    <a:pt x="134427" y="91103"/>
                    <a:pt x="139548" y="86667"/>
                    <a:pt x="140103" y="81024"/>
                  </a:cubicBezTo>
                  <a:cubicBezTo>
                    <a:pt x="140429" y="77827"/>
                    <a:pt x="139385" y="74695"/>
                    <a:pt x="137265" y="72347"/>
                  </a:cubicBezTo>
                  <a:cubicBezTo>
                    <a:pt x="137167" y="72216"/>
                    <a:pt x="137069" y="72119"/>
                    <a:pt x="136971" y="72021"/>
                  </a:cubicBezTo>
                  <a:lnTo>
                    <a:pt x="143202" y="56494"/>
                  </a:lnTo>
                  <a:cubicBezTo>
                    <a:pt x="143658" y="55352"/>
                    <a:pt x="143365" y="54047"/>
                    <a:pt x="142517" y="53199"/>
                  </a:cubicBezTo>
                  <a:lnTo>
                    <a:pt x="137298" y="47980"/>
                  </a:lnTo>
                  <a:lnTo>
                    <a:pt x="143267" y="30169"/>
                  </a:lnTo>
                  <a:cubicBezTo>
                    <a:pt x="143561" y="29223"/>
                    <a:pt x="143397" y="28212"/>
                    <a:pt x="142843" y="27429"/>
                  </a:cubicBezTo>
                  <a:cubicBezTo>
                    <a:pt x="142256" y="26614"/>
                    <a:pt x="141342" y="26157"/>
                    <a:pt x="140364" y="26157"/>
                  </a:cubicBezTo>
                  <a:lnTo>
                    <a:pt x="128523" y="26157"/>
                  </a:lnTo>
                  <a:lnTo>
                    <a:pt x="133383" y="13990"/>
                  </a:lnTo>
                  <a:cubicBezTo>
                    <a:pt x="133775" y="13044"/>
                    <a:pt x="133644" y="12000"/>
                    <a:pt x="133090" y="11152"/>
                  </a:cubicBezTo>
                  <a:cubicBezTo>
                    <a:pt x="132502" y="10304"/>
                    <a:pt x="131556" y="9815"/>
                    <a:pt x="130545" y="9815"/>
                  </a:cubicBezTo>
                  <a:lnTo>
                    <a:pt x="112213" y="9815"/>
                  </a:lnTo>
                  <a:lnTo>
                    <a:pt x="103275" y="877"/>
                  </a:lnTo>
                  <a:cubicBezTo>
                    <a:pt x="102718" y="320"/>
                    <a:pt x="101923" y="0"/>
                    <a:pt x="10111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132;p37"/>
          <p:cNvSpPr/>
          <p:nvPr/>
        </p:nvSpPr>
        <p:spPr>
          <a:xfrm>
            <a:off x="1763713" y="4250981"/>
            <a:ext cx="462517" cy="499974"/>
          </a:xfrm>
          <a:custGeom>
            <a:avLst/>
            <a:gdLst/>
            <a:ahLst/>
            <a:cxnLst/>
            <a:rect l="l" t="t" r="r" b="b"/>
            <a:pathLst>
              <a:path w="10002" h="10812" extrusionOk="0">
                <a:moveTo>
                  <a:pt x="0" y="1"/>
                </a:moveTo>
                <a:lnTo>
                  <a:pt x="0" y="10812"/>
                </a:lnTo>
                <a:lnTo>
                  <a:pt x="10001" y="10812"/>
                </a:lnTo>
                <a:lnTo>
                  <a:pt x="10001" y="1108"/>
                </a:lnTo>
                <a:lnTo>
                  <a:pt x="6882" y="1108"/>
                </a:lnTo>
                <a:lnTo>
                  <a:pt x="5763" y="1"/>
                </a:lnTo>
                <a:close/>
              </a:path>
            </a:pathLst>
          </a:custGeom>
          <a:solidFill>
            <a:srgbClr val="0068E8">
              <a:alpha val="3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135;p37"/>
          <p:cNvSpPr txBox="1">
            <a:spLocks noGrp="1"/>
          </p:cNvSpPr>
          <p:nvPr>
            <p:ph type="subTitle" idx="5"/>
          </p:nvPr>
        </p:nvSpPr>
        <p:spPr>
          <a:xfrm>
            <a:off x="2221731" y="4328746"/>
            <a:ext cx="2867725" cy="3869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dirty="0" smtClean="0">
                <a:solidFill>
                  <a:srgbClr val="F3F3F3"/>
                </a:solidFill>
              </a:rPr>
              <a:t>Mixel Luigui Corrido Ninahuaman</a:t>
            </a:r>
            <a:endParaRPr dirty="0">
              <a:solidFill>
                <a:srgbClr val="F3F3F3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3F3F3"/>
              </a:solidFill>
            </a:endParaRPr>
          </a:p>
        </p:txBody>
      </p:sp>
      <p:sp>
        <p:nvSpPr>
          <p:cNvPr id="179" name="Google Shape;1155;p37"/>
          <p:cNvSpPr/>
          <p:nvPr/>
        </p:nvSpPr>
        <p:spPr>
          <a:xfrm>
            <a:off x="1754010" y="4253516"/>
            <a:ext cx="469130" cy="507095"/>
          </a:xfrm>
          <a:custGeom>
            <a:avLst/>
            <a:gdLst/>
            <a:ahLst/>
            <a:cxnLst/>
            <a:rect l="l" t="t" r="r" b="b"/>
            <a:pathLst>
              <a:path w="10145" h="10966" extrusionOk="0">
                <a:moveTo>
                  <a:pt x="5799" y="155"/>
                </a:moveTo>
                <a:lnTo>
                  <a:pt x="6918" y="1274"/>
                </a:lnTo>
                <a:lnTo>
                  <a:pt x="9990" y="1274"/>
                </a:lnTo>
                <a:lnTo>
                  <a:pt x="9990" y="10823"/>
                </a:lnTo>
                <a:lnTo>
                  <a:pt x="144" y="10823"/>
                </a:lnTo>
                <a:lnTo>
                  <a:pt x="144" y="155"/>
                </a:lnTo>
                <a:close/>
                <a:moveTo>
                  <a:pt x="1" y="0"/>
                </a:moveTo>
                <a:lnTo>
                  <a:pt x="1" y="10966"/>
                </a:lnTo>
                <a:lnTo>
                  <a:pt x="10145" y="10966"/>
                </a:lnTo>
                <a:lnTo>
                  <a:pt x="10133" y="1120"/>
                </a:lnTo>
                <a:lnTo>
                  <a:pt x="6978" y="1120"/>
                </a:lnTo>
                <a:lnTo>
                  <a:pt x="5859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156;p37"/>
          <p:cNvSpPr/>
          <p:nvPr/>
        </p:nvSpPr>
        <p:spPr>
          <a:xfrm>
            <a:off x="4557319" y="4364399"/>
            <a:ext cx="582517" cy="344692"/>
          </a:xfrm>
          <a:custGeom>
            <a:avLst/>
            <a:gdLst/>
            <a:ahLst/>
            <a:cxnLst/>
            <a:rect l="l" t="t" r="r" b="b"/>
            <a:pathLst>
              <a:path w="12597" h="7454" extrusionOk="0">
                <a:moveTo>
                  <a:pt x="0" y="0"/>
                </a:moveTo>
                <a:lnTo>
                  <a:pt x="0" y="191"/>
                </a:lnTo>
                <a:lnTo>
                  <a:pt x="9287" y="191"/>
                </a:lnTo>
                <a:lnTo>
                  <a:pt x="12395" y="3310"/>
                </a:lnTo>
                <a:lnTo>
                  <a:pt x="12395" y="7453"/>
                </a:lnTo>
                <a:lnTo>
                  <a:pt x="12597" y="7453"/>
                </a:lnTo>
                <a:lnTo>
                  <a:pt x="12597" y="3227"/>
                </a:lnTo>
                <a:lnTo>
                  <a:pt x="9370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158;p37"/>
          <p:cNvSpPr/>
          <p:nvPr/>
        </p:nvSpPr>
        <p:spPr>
          <a:xfrm>
            <a:off x="1705039" y="4205054"/>
            <a:ext cx="567118" cy="604574"/>
          </a:xfrm>
          <a:custGeom>
            <a:avLst/>
            <a:gdLst/>
            <a:ahLst/>
            <a:cxnLst/>
            <a:rect l="l" t="t" r="r" b="b"/>
            <a:pathLst>
              <a:path w="12264" h="13074" extrusionOk="0">
                <a:moveTo>
                  <a:pt x="7239" y="298"/>
                </a:moveTo>
                <a:lnTo>
                  <a:pt x="8358" y="1417"/>
                </a:lnTo>
                <a:lnTo>
                  <a:pt x="11954" y="1417"/>
                </a:lnTo>
                <a:lnTo>
                  <a:pt x="11954" y="12776"/>
                </a:lnTo>
                <a:lnTo>
                  <a:pt x="298" y="12776"/>
                </a:lnTo>
                <a:lnTo>
                  <a:pt x="298" y="298"/>
                </a:lnTo>
                <a:close/>
                <a:moveTo>
                  <a:pt x="0" y="1"/>
                </a:moveTo>
                <a:lnTo>
                  <a:pt x="0" y="13074"/>
                </a:lnTo>
                <a:lnTo>
                  <a:pt x="12264" y="13074"/>
                </a:lnTo>
                <a:lnTo>
                  <a:pt x="12264" y="1108"/>
                </a:lnTo>
                <a:lnTo>
                  <a:pt x="8477" y="1108"/>
                </a:lnTo>
                <a:lnTo>
                  <a:pt x="7370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2" name="Google Shape;1159;p37"/>
          <p:cNvCxnSpPr/>
          <p:nvPr/>
        </p:nvCxnSpPr>
        <p:spPr>
          <a:xfrm flipH="1">
            <a:off x="2291232" y="4709090"/>
            <a:ext cx="2733657" cy="0"/>
          </a:xfrm>
          <a:prstGeom prst="straightConnector1">
            <a:avLst/>
          </a:prstGeom>
          <a:noFill/>
          <a:ln w="9525" cap="flat" cmpd="sng">
            <a:solidFill>
              <a:srgbClr val="11FFFF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83" name="Google Shape;1172;p37"/>
          <p:cNvGrpSpPr/>
          <p:nvPr/>
        </p:nvGrpSpPr>
        <p:grpSpPr>
          <a:xfrm>
            <a:off x="1841068" y="4328746"/>
            <a:ext cx="268193" cy="344461"/>
            <a:chOff x="1762275" y="238225"/>
            <a:chExt cx="4075875" cy="5219100"/>
          </a:xfrm>
        </p:grpSpPr>
        <p:sp>
          <p:nvSpPr>
            <p:cNvPr id="184" name="Google Shape;1173;p37"/>
            <p:cNvSpPr/>
            <p:nvPr/>
          </p:nvSpPr>
          <p:spPr>
            <a:xfrm>
              <a:off x="3234250" y="2035475"/>
              <a:ext cx="153325" cy="234875"/>
            </a:xfrm>
            <a:custGeom>
              <a:avLst/>
              <a:gdLst/>
              <a:ahLst/>
              <a:cxnLst/>
              <a:rect l="l" t="t" r="r" b="b"/>
              <a:pathLst>
                <a:path w="6133" h="9395" extrusionOk="0">
                  <a:moveTo>
                    <a:pt x="3067" y="0"/>
                  </a:moveTo>
                  <a:cubicBezTo>
                    <a:pt x="1370" y="0"/>
                    <a:pt x="0" y="1370"/>
                    <a:pt x="0" y="3066"/>
                  </a:cubicBezTo>
                  <a:lnTo>
                    <a:pt x="0" y="6328"/>
                  </a:lnTo>
                  <a:cubicBezTo>
                    <a:pt x="0" y="8025"/>
                    <a:pt x="1370" y="9395"/>
                    <a:pt x="3067" y="9395"/>
                  </a:cubicBezTo>
                  <a:cubicBezTo>
                    <a:pt x="4763" y="9395"/>
                    <a:pt x="6133" y="8025"/>
                    <a:pt x="6133" y="6328"/>
                  </a:cubicBezTo>
                  <a:lnTo>
                    <a:pt x="6133" y="3066"/>
                  </a:lnTo>
                  <a:cubicBezTo>
                    <a:pt x="6133" y="1370"/>
                    <a:pt x="4763" y="0"/>
                    <a:pt x="3067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174;p37"/>
            <p:cNvSpPr/>
            <p:nvPr/>
          </p:nvSpPr>
          <p:spPr>
            <a:xfrm>
              <a:off x="4214475" y="2035475"/>
              <a:ext cx="153325" cy="234875"/>
            </a:xfrm>
            <a:custGeom>
              <a:avLst/>
              <a:gdLst/>
              <a:ahLst/>
              <a:cxnLst/>
              <a:rect l="l" t="t" r="r" b="b"/>
              <a:pathLst>
                <a:path w="6133" h="9395" extrusionOk="0">
                  <a:moveTo>
                    <a:pt x="3067" y="0"/>
                  </a:moveTo>
                  <a:cubicBezTo>
                    <a:pt x="1370" y="0"/>
                    <a:pt x="0" y="1370"/>
                    <a:pt x="0" y="3066"/>
                  </a:cubicBezTo>
                  <a:lnTo>
                    <a:pt x="0" y="6328"/>
                  </a:lnTo>
                  <a:cubicBezTo>
                    <a:pt x="0" y="8025"/>
                    <a:pt x="1370" y="9395"/>
                    <a:pt x="3067" y="9395"/>
                  </a:cubicBezTo>
                  <a:cubicBezTo>
                    <a:pt x="4763" y="9395"/>
                    <a:pt x="6133" y="8025"/>
                    <a:pt x="6133" y="6328"/>
                  </a:cubicBezTo>
                  <a:lnTo>
                    <a:pt x="6133" y="3066"/>
                  </a:lnTo>
                  <a:cubicBezTo>
                    <a:pt x="6133" y="1370"/>
                    <a:pt x="4763" y="0"/>
                    <a:pt x="3067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175;p37"/>
            <p:cNvSpPr/>
            <p:nvPr/>
          </p:nvSpPr>
          <p:spPr>
            <a:xfrm>
              <a:off x="3471550" y="2607750"/>
              <a:ext cx="658950" cy="235075"/>
            </a:xfrm>
            <a:custGeom>
              <a:avLst/>
              <a:gdLst/>
              <a:ahLst/>
              <a:cxnLst/>
              <a:rect l="l" t="t" r="r" b="b"/>
              <a:pathLst>
                <a:path w="26358" h="9403" extrusionOk="0">
                  <a:moveTo>
                    <a:pt x="3380" y="0"/>
                  </a:moveTo>
                  <a:cubicBezTo>
                    <a:pt x="2591" y="0"/>
                    <a:pt x="1803" y="310"/>
                    <a:pt x="1208" y="922"/>
                  </a:cubicBezTo>
                  <a:cubicBezTo>
                    <a:pt x="1" y="2129"/>
                    <a:pt x="33" y="4053"/>
                    <a:pt x="1240" y="5228"/>
                  </a:cubicBezTo>
                  <a:cubicBezTo>
                    <a:pt x="3850" y="7837"/>
                    <a:pt x="8319" y="9403"/>
                    <a:pt x="13179" y="9403"/>
                  </a:cubicBezTo>
                  <a:cubicBezTo>
                    <a:pt x="18040" y="9403"/>
                    <a:pt x="22508" y="7837"/>
                    <a:pt x="25118" y="5228"/>
                  </a:cubicBezTo>
                  <a:cubicBezTo>
                    <a:pt x="26325" y="4053"/>
                    <a:pt x="26358" y="2129"/>
                    <a:pt x="25151" y="922"/>
                  </a:cubicBezTo>
                  <a:cubicBezTo>
                    <a:pt x="24559" y="314"/>
                    <a:pt x="23778" y="12"/>
                    <a:pt x="22994" y="12"/>
                  </a:cubicBezTo>
                  <a:cubicBezTo>
                    <a:pt x="22220" y="12"/>
                    <a:pt x="21444" y="306"/>
                    <a:pt x="20845" y="889"/>
                  </a:cubicBezTo>
                  <a:cubicBezTo>
                    <a:pt x="19736" y="1998"/>
                    <a:pt x="17061" y="3270"/>
                    <a:pt x="13179" y="3270"/>
                  </a:cubicBezTo>
                  <a:cubicBezTo>
                    <a:pt x="9297" y="3270"/>
                    <a:pt x="6623" y="1998"/>
                    <a:pt x="5514" y="889"/>
                  </a:cubicBezTo>
                  <a:cubicBezTo>
                    <a:pt x="4918" y="294"/>
                    <a:pt x="4148" y="0"/>
                    <a:pt x="3380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176;p37"/>
            <p:cNvSpPr/>
            <p:nvPr/>
          </p:nvSpPr>
          <p:spPr>
            <a:xfrm>
              <a:off x="1762275" y="238225"/>
              <a:ext cx="4075875" cy="5219100"/>
            </a:xfrm>
            <a:custGeom>
              <a:avLst/>
              <a:gdLst/>
              <a:ahLst/>
              <a:cxnLst/>
              <a:rect l="l" t="t" r="r" b="b"/>
              <a:pathLst>
                <a:path w="163035" h="208764" extrusionOk="0">
                  <a:moveTo>
                    <a:pt x="100046" y="6292"/>
                  </a:moveTo>
                  <a:lnTo>
                    <a:pt x="108788" y="15034"/>
                  </a:lnTo>
                  <a:cubicBezTo>
                    <a:pt x="109342" y="15588"/>
                    <a:pt x="110125" y="15914"/>
                    <a:pt x="110941" y="15914"/>
                  </a:cubicBezTo>
                  <a:lnTo>
                    <a:pt x="126044" y="15914"/>
                  </a:lnTo>
                  <a:lnTo>
                    <a:pt x="121183" y="28082"/>
                  </a:lnTo>
                  <a:cubicBezTo>
                    <a:pt x="120792" y="28995"/>
                    <a:pt x="120922" y="30072"/>
                    <a:pt x="121477" y="30920"/>
                  </a:cubicBezTo>
                  <a:cubicBezTo>
                    <a:pt x="122031" y="31768"/>
                    <a:pt x="123010" y="32257"/>
                    <a:pt x="124021" y="32257"/>
                  </a:cubicBezTo>
                  <a:lnTo>
                    <a:pt x="136123" y="32257"/>
                  </a:lnTo>
                  <a:lnTo>
                    <a:pt x="130904" y="47849"/>
                  </a:lnTo>
                  <a:cubicBezTo>
                    <a:pt x="130545" y="48958"/>
                    <a:pt x="130839" y="50165"/>
                    <a:pt x="131654" y="50981"/>
                  </a:cubicBezTo>
                  <a:lnTo>
                    <a:pt x="136776" y="56102"/>
                  </a:lnTo>
                  <a:lnTo>
                    <a:pt x="131622" y="68954"/>
                  </a:lnTo>
                  <a:cubicBezTo>
                    <a:pt x="130741" y="68759"/>
                    <a:pt x="129860" y="68628"/>
                    <a:pt x="128947" y="68628"/>
                  </a:cubicBezTo>
                  <a:lnTo>
                    <a:pt x="124054" y="68628"/>
                  </a:lnTo>
                  <a:cubicBezTo>
                    <a:pt x="122129" y="68628"/>
                    <a:pt x="120564" y="67062"/>
                    <a:pt x="120564" y="65138"/>
                  </a:cubicBezTo>
                  <a:lnTo>
                    <a:pt x="120531" y="58614"/>
                  </a:lnTo>
                  <a:cubicBezTo>
                    <a:pt x="120531" y="57603"/>
                    <a:pt x="120009" y="56624"/>
                    <a:pt x="119161" y="56070"/>
                  </a:cubicBezTo>
                  <a:lnTo>
                    <a:pt x="99556" y="42989"/>
                  </a:lnTo>
                  <a:cubicBezTo>
                    <a:pt x="99044" y="42653"/>
                    <a:pt x="98455" y="42480"/>
                    <a:pt x="97868" y="42480"/>
                  </a:cubicBezTo>
                  <a:cubicBezTo>
                    <a:pt x="97370" y="42480"/>
                    <a:pt x="96873" y="42604"/>
                    <a:pt x="96425" y="42859"/>
                  </a:cubicBezTo>
                  <a:cubicBezTo>
                    <a:pt x="95414" y="43380"/>
                    <a:pt x="94794" y="44424"/>
                    <a:pt x="94794" y="45533"/>
                  </a:cubicBezTo>
                  <a:lnTo>
                    <a:pt x="94794" y="53362"/>
                  </a:lnTo>
                  <a:lnTo>
                    <a:pt x="76494" y="42891"/>
                  </a:lnTo>
                  <a:cubicBezTo>
                    <a:pt x="76010" y="42621"/>
                    <a:pt x="75484" y="42491"/>
                    <a:pt x="74966" y="42491"/>
                  </a:cubicBezTo>
                  <a:cubicBezTo>
                    <a:pt x="73981" y="42491"/>
                    <a:pt x="73026" y="42961"/>
                    <a:pt x="72449" y="43837"/>
                  </a:cubicBezTo>
                  <a:lnTo>
                    <a:pt x="67361" y="51470"/>
                  </a:lnTo>
                  <a:lnTo>
                    <a:pt x="59923" y="48012"/>
                  </a:lnTo>
                  <a:cubicBezTo>
                    <a:pt x="59501" y="47815"/>
                    <a:pt x="59059" y="47721"/>
                    <a:pt x="58625" y="47721"/>
                  </a:cubicBezTo>
                  <a:cubicBezTo>
                    <a:pt x="57483" y="47721"/>
                    <a:pt x="56398" y="48370"/>
                    <a:pt x="55878" y="49480"/>
                  </a:cubicBezTo>
                  <a:cubicBezTo>
                    <a:pt x="55161" y="51013"/>
                    <a:pt x="55813" y="52840"/>
                    <a:pt x="57346" y="53558"/>
                  </a:cubicBezTo>
                  <a:lnTo>
                    <a:pt x="67165" y="58125"/>
                  </a:lnTo>
                  <a:cubicBezTo>
                    <a:pt x="67585" y="58325"/>
                    <a:pt x="68026" y="58420"/>
                    <a:pt x="68461" y="58420"/>
                  </a:cubicBezTo>
                  <a:cubicBezTo>
                    <a:pt x="69444" y="58420"/>
                    <a:pt x="70393" y="57930"/>
                    <a:pt x="70981" y="57048"/>
                  </a:cubicBezTo>
                  <a:lnTo>
                    <a:pt x="75940" y="49611"/>
                  </a:lnTo>
                  <a:lnTo>
                    <a:pt x="96327" y="61289"/>
                  </a:lnTo>
                  <a:cubicBezTo>
                    <a:pt x="96793" y="61546"/>
                    <a:pt x="97314" y="61676"/>
                    <a:pt x="97836" y="61676"/>
                  </a:cubicBezTo>
                  <a:cubicBezTo>
                    <a:pt x="98374" y="61676"/>
                    <a:pt x="98913" y="61538"/>
                    <a:pt x="99393" y="61256"/>
                  </a:cubicBezTo>
                  <a:cubicBezTo>
                    <a:pt x="100339" y="60702"/>
                    <a:pt x="100926" y="59723"/>
                    <a:pt x="100926" y="58614"/>
                  </a:cubicBezTo>
                  <a:lnTo>
                    <a:pt x="100926" y="51274"/>
                  </a:lnTo>
                  <a:lnTo>
                    <a:pt x="114431" y="60278"/>
                  </a:lnTo>
                  <a:lnTo>
                    <a:pt x="114431" y="65170"/>
                  </a:lnTo>
                  <a:cubicBezTo>
                    <a:pt x="114431" y="70455"/>
                    <a:pt x="118737" y="74761"/>
                    <a:pt x="124054" y="74761"/>
                  </a:cubicBezTo>
                  <a:lnTo>
                    <a:pt x="128947" y="74761"/>
                  </a:lnTo>
                  <a:cubicBezTo>
                    <a:pt x="130382" y="74761"/>
                    <a:pt x="131785" y="75381"/>
                    <a:pt x="132731" y="76424"/>
                  </a:cubicBezTo>
                  <a:cubicBezTo>
                    <a:pt x="133709" y="77533"/>
                    <a:pt x="134166" y="78936"/>
                    <a:pt x="134036" y="80404"/>
                  </a:cubicBezTo>
                  <a:cubicBezTo>
                    <a:pt x="133775" y="82981"/>
                    <a:pt x="131328" y="84971"/>
                    <a:pt x="128490" y="84971"/>
                  </a:cubicBezTo>
                  <a:lnTo>
                    <a:pt x="127088" y="84971"/>
                  </a:lnTo>
                  <a:lnTo>
                    <a:pt x="127088" y="84808"/>
                  </a:lnTo>
                  <a:cubicBezTo>
                    <a:pt x="127088" y="83111"/>
                    <a:pt x="125717" y="81741"/>
                    <a:pt x="124054" y="81741"/>
                  </a:cubicBezTo>
                  <a:cubicBezTo>
                    <a:pt x="122358" y="81741"/>
                    <a:pt x="120988" y="83111"/>
                    <a:pt x="120988" y="84808"/>
                  </a:cubicBezTo>
                  <a:cubicBezTo>
                    <a:pt x="120955" y="106532"/>
                    <a:pt x="103275" y="124212"/>
                    <a:pt x="81550" y="124212"/>
                  </a:cubicBezTo>
                  <a:cubicBezTo>
                    <a:pt x="59793" y="124212"/>
                    <a:pt x="42113" y="106500"/>
                    <a:pt x="42113" y="84775"/>
                  </a:cubicBezTo>
                  <a:cubicBezTo>
                    <a:pt x="42113" y="83079"/>
                    <a:pt x="40743" y="81709"/>
                    <a:pt x="39047" y="81709"/>
                  </a:cubicBezTo>
                  <a:cubicBezTo>
                    <a:pt x="37383" y="81709"/>
                    <a:pt x="36013" y="83079"/>
                    <a:pt x="36013" y="84775"/>
                  </a:cubicBezTo>
                  <a:lnTo>
                    <a:pt x="36013" y="84971"/>
                  </a:lnTo>
                  <a:lnTo>
                    <a:pt x="34154" y="84971"/>
                  </a:lnTo>
                  <a:cubicBezTo>
                    <a:pt x="32718" y="84971"/>
                    <a:pt x="31316" y="84351"/>
                    <a:pt x="30370" y="83307"/>
                  </a:cubicBezTo>
                  <a:cubicBezTo>
                    <a:pt x="29391" y="82198"/>
                    <a:pt x="28934" y="80795"/>
                    <a:pt x="29065" y="79328"/>
                  </a:cubicBezTo>
                  <a:cubicBezTo>
                    <a:pt x="29326" y="76751"/>
                    <a:pt x="31772" y="74761"/>
                    <a:pt x="34610" y="74761"/>
                  </a:cubicBezTo>
                  <a:lnTo>
                    <a:pt x="39047" y="74761"/>
                  </a:lnTo>
                  <a:cubicBezTo>
                    <a:pt x="44364" y="74761"/>
                    <a:pt x="48669" y="70455"/>
                    <a:pt x="48669" y="65138"/>
                  </a:cubicBezTo>
                  <a:lnTo>
                    <a:pt x="48637" y="45533"/>
                  </a:lnTo>
                  <a:cubicBezTo>
                    <a:pt x="48604" y="43837"/>
                    <a:pt x="47234" y="42500"/>
                    <a:pt x="45570" y="42500"/>
                  </a:cubicBezTo>
                  <a:cubicBezTo>
                    <a:pt x="43874" y="42500"/>
                    <a:pt x="42504" y="43870"/>
                    <a:pt x="42504" y="45566"/>
                  </a:cubicBezTo>
                  <a:lnTo>
                    <a:pt x="42537" y="65170"/>
                  </a:lnTo>
                  <a:cubicBezTo>
                    <a:pt x="42537" y="67062"/>
                    <a:pt x="40971" y="68628"/>
                    <a:pt x="39047" y="68628"/>
                  </a:cubicBezTo>
                  <a:lnTo>
                    <a:pt x="34610" y="68628"/>
                  </a:lnTo>
                  <a:cubicBezTo>
                    <a:pt x="33534" y="68628"/>
                    <a:pt x="32457" y="68791"/>
                    <a:pt x="31446" y="69052"/>
                  </a:cubicBezTo>
                  <a:lnTo>
                    <a:pt x="26260" y="56102"/>
                  </a:lnTo>
                  <a:lnTo>
                    <a:pt x="31381" y="50981"/>
                  </a:lnTo>
                  <a:cubicBezTo>
                    <a:pt x="32196" y="50165"/>
                    <a:pt x="32490" y="48958"/>
                    <a:pt x="32131" y="47849"/>
                  </a:cubicBezTo>
                  <a:lnTo>
                    <a:pt x="26912" y="32257"/>
                  </a:lnTo>
                  <a:lnTo>
                    <a:pt x="35752" y="32257"/>
                  </a:lnTo>
                  <a:cubicBezTo>
                    <a:pt x="37448" y="32257"/>
                    <a:pt x="38818" y="30887"/>
                    <a:pt x="38818" y="29191"/>
                  </a:cubicBezTo>
                  <a:lnTo>
                    <a:pt x="38818" y="15914"/>
                  </a:lnTo>
                  <a:lnTo>
                    <a:pt x="52094" y="15914"/>
                  </a:lnTo>
                  <a:cubicBezTo>
                    <a:pt x="52747" y="15914"/>
                    <a:pt x="53399" y="15719"/>
                    <a:pt x="53921" y="15295"/>
                  </a:cubicBezTo>
                  <a:lnTo>
                    <a:pt x="65860" y="6389"/>
                  </a:lnTo>
                  <a:lnTo>
                    <a:pt x="77505" y="9293"/>
                  </a:lnTo>
                  <a:cubicBezTo>
                    <a:pt x="77753" y="9355"/>
                    <a:pt x="78002" y="9377"/>
                    <a:pt x="78250" y="9377"/>
                  </a:cubicBezTo>
                  <a:cubicBezTo>
                    <a:pt x="78393" y="9377"/>
                    <a:pt x="78536" y="9370"/>
                    <a:pt x="78680" y="9358"/>
                  </a:cubicBezTo>
                  <a:lnTo>
                    <a:pt x="100046" y="6292"/>
                  </a:lnTo>
                  <a:close/>
                  <a:moveTo>
                    <a:pt x="53518" y="134832"/>
                  </a:moveTo>
                  <a:cubicBezTo>
                    <a:pt x="53566" y="134832"/>
                    <a:pt x="53595" y="134847"/>
                    <a:pt x="53595" y="134847"/>
                  </a:cubicBezTo>
                  <a:lnTo>
                    <a:pt x="76201" y="147405"/>
                  </a:lnTo>
                  <a:lnTo>
                    <a:pt x="59662" y="161595"/>
                  </a:lnTo>
                  <a:cubicBezTo>
                    <a:pt x="59636" y="161595"/>
                    <a:pt x="59589" y="161637"/>
                    <a:pt x="59521" y="161637"/>
                  </a:cubicBezTo>
                  <a:cubicBezTo>
                    <a:pt x="59504" y="161637"/>
                    <a:pt x="59486" y="161634"/>
                    <a:pt x="59467" y="161627"/>
                  </a:cubicBezTo>
                  <a:cubicBezTo>
                    <a:pt x="59369" y="161627"/>
                    <a:pt x="59336" y="161562"/>
                    <a:pt x="59336" y="161530"/>
                  </a:cubicBezTo>
                  <a:lnTo>
                    <a:pt x="49028" y="143491"/>
                  </a:lnTo>
                  <a:lnTo>
                    <a:pt x="53301" y="134944"/>
                  </a:lnTo>
                  <a:cubicBezTo>
                    <a:pt x="53301" y="134944"/>
                    <a:pt x="53334" y="134879"/>
                    <a:pt x="53432" y="134847"/>
                  </a:cubicBezTo>
                  <a:cubicBezTo>
                    <a:pt x="53464" y="134836"/>
                    <a:pt x="53493" y="134832"/>
                    <a:pt x="53518" y="134832"/>
                  </a:cubicBezTo>
                  <a:close/>
                  <a:moveTo>
                    <a:pt x="61685" y="125746"/>
                  </a:moveTo>
                  <a:cubicBezTo>
                    <a:pt x="67687" y="128681"/>
                    <a:pt x="74439" y="130312"/>
                    <a:pt x="81550" y="130312"/>
                  </a:cubicBezTo>
                  <a:cubicBezTo>
                    <a:pt x="88629" y="130312"/>
                    <a:pt x="95348" y="128681"/>
                    <a:pt x="101350" y="125778"/>
                  </a:cubicBezTo>
                  <a:lnTo>
                    <a:pt x="101350" y="132367"/>
                  </a:lnTo>
                  <a:lnTo>
                    <a:pt x="97697" y="134390"/>
                  </a:lnTo>
                  <a:cubicBezTo>
                    <a:pt x="96229" y="135205"/>
                    <a:pt x="95707" y="137065"/>
                    <a:pt x="96523" y="138533"/>
                  </a:cubicBezTo>
                  <a:cubicBezTo>
                    <a:pt x="97078" y="139555"/>
                    <a:pt x="98119" y="140123"/>
                    <a:pt x="99190" y="140123"/>
                  </a:cubicBezTo>
                  <a:cubicBezTo>
                    <a:pt x="99691" y="140123"/>
                    <a:pt x="100198" y="139999"/>
                    <a:pt x="100665" y="139740"/>
                  </a:cubicBezTo>
                  <a:lnTo>
                    <a:pt x="109440" y="134847"/>
                  </a:lnTo>
                  <a:cubicBezTo>
                    <a:pt x="109440" y="134847"/>
                    <a:pt x="109469" y="134832"/>
                    <a:pt x="109517" y="134832"/>
                  </a:cubicBezTo>
                  <a:cubicBezTo>
                    <a:pt x="109542" y="134832"/>
                    <a:pt x="109571" y="134836"/>
                    <a:pt x="109603" y="134847"/>
                  </a:cubicBezTo>
                  <a:cubicBezTo>
                    <a:pt x="109701" y="134879"/>
                    <a:pt x="109701" y="134944"/>
                    <a:pt x="109734" y="134944"/>
                  </a:cubicBezTo>
                  <a:lnTo>
                    <a:pt x="114007" y="143491"/>
                  </a:lnTo>
                  <a:lnTo>
                    <a:pt x="103699" y="161530"/>
                  </a:lnTo>
                  <a:cubicBezTo>
                    <a:pt x="103699" y="161562"/>
                    <a:pt x="103666" y="161627"/>
                    <a:pt x="103569" y="161627"/>
                  </a:cubicBezTo>
                  <a:cubicBezTo>
                    <a:pt x="103549" y="161634"/>
                    <a:pt x="103531" y="161637"/>
                    <a:pt x="103514" y="161637"/>
                  </a:cubicBezTo>
                  <a:cubicBezTo>
                    <a:pt x="103446" y="161637"/>
                    <a:pt x="103399" y="161595"/>
                    <a:pt x="103373" y="161595"/>
                  </a:cubicBezTo>
                  <a:lnTo>
                    <a:pt x="86835" y="147405"/>
                  </a:lnTo>
                  <a:lnTo>
                    <a:pt x="89542" y="145905"/>
                  </a:lnTo>
                  <a:cubicBezTo>
                    <a:pt x="91010" y="145089"/>
                    <a:pt x="91564" y="143230"/>
                    <a:pt x="90716" y="141762"/>
                  </a:cubicBezTo>
                  <a:cubicBezTo>
                    <a:pt x="90161" y="140739"/>
                    <a:pt x="89120" y="140171"/>
                    <a:pt x="88049" y="140171"/>
                  </a:cubicBezTo>
                  <a:cubicBezTo>
                    <a:pt x="87548" y="140171"/>
                    <a:pt x="87041" y="140295"/>
                    <a:pt x="86574" y="140555"/>
                  </a:cubicBezTo>
                  <a:lnTo>
                    <a:pt x="81518" y="143360"/>
                  </a:lnTo>
                  <a:lnTo>
                    <a:pt x="61685" y="132367"/>
                  </a:lnTo>
                  <a:lnTo>
                    <a:pt x="61685" y="125746"/>
                  </a:lnTo>
                  <a:close/>
                  <a:moveTo>
                    <a:pt x="81518" y="150895"/>
                  </a:moveTo>
                  <a:lnTo>
                    <a:pt x="85008" y="153897"/>
                  </a:lnTo>
                  <a:lnTo>
                    <a:pt x="85008" y="179568"/>
                  </a:lnTo>
                  <a:cubicBezTo>
                    <a:pt x="85008" y="179666"/>
                    <a:pt x="84910" y="179764"/>
                    <a:pt x="84780" y="179764"/>
                  </a:cubicBezTo>
                  <a:lnTo>
                    <a:pt x="78256" y="179764"/>
                  </a:lnTo>
                  <a:cubicBezTo>
                    <a:pt x="78125" y="179764"/>
                    <a:pt x="78027" y="179666"/>
                    <a:pt x="78027" y="179568"/>
                  </a:cubicBezTo>
                  <a:lnTo>
                    <a:pt x="78027" y="153897"/>
                  </a:lnTo>
                  <a:lnTo>
                    <a:pt x="81518" y="150895"/>
                  </a:lnTo>
                  <a:close/>
                  <a:moveTo>
                    <a:pt x="8449" y="162965"/>
                  </a:moveTo>
                  <a:lnTo>
                    <a:pt x="25933" y="177970"/>
                  </a:lnTo>
                  <a:cubicBezTo>
                    <a:pt x="28151" y="179862"/>
                    <a:pt x="29424" y="182635"/>
                    <a:pt x="29424" y="185570"/>
                  </a:cubicBezTo>
                  <a:lnTo>
                    <a:pt x="29424" y="188832"/>
                  </a:lnTo>
                  <a:lnTo>
                    <a:pt x="6133" y="183646"/>
                  </a:lnTo>
                  <a:lnTo>
                    <a:pt x="6133" y="171348"/>
                  </a:lnTo>
                  <a:cubicBezTo>
                    <a:pt x="6133" y="168347"/>
                    <a:pt x="6949" y="165444"/>
                    <a:pt x="8449" y="162965"/>
                  </a:cubicBezTo>
                  <a:close/>
                  <a:moveTo>
                    <a:pt x="101113" y="0"/>
                  </a:moveTo>
                  <a:cubicBezTo>
                    <a:pt x="100975" y="0"/>
                    <a:pt x="100836" y="10"/>
                    <a:pt x="100698" y="29"/>
                  </a:cubicBezTo>
                  <a:lnTo>
                    <a:pt x="78419" y="3225"/>
                  </a:lnTo>
                  <a:lnTo>
                    <a:pt x="65925" y="94"/>
                  </a:lnTo>
                  <a:cubicBezTo>
                    <a:pt x="65674" y="31"/>
                    <a:pt x="65420" y="0"/>
                    <a:pt x="65170" y="0"/>
                  </a:cubicBezTo>
                  <a:cubicBezTo>
                    <a:pt x="64509" y="0"/>
                    <a:pt x="63869" y="214"/>
                    <a:pt x="63348" y="616"/>
                  </a:cubicBezTo>
                  <a:lnTo>
                    <a:pt x="51083" y="9815"/>
                  </a:lnTo>
                  <a:lnTo>
                    <a:pt x="35752" y="9815"/>
                  </a:lnTo>
                  <a:cubicBezTo>
                    <a:pt x="34056" y="9815"/>
                    <a:pt x="32686" y="11185"/>
                    <a:pt x="32686" y="12848"/>
                  </a:cubicBezTo>
                  <a:lnTo>
                    <a:pt x="32686" y="26157"/>
                  </a:lnTo>
                  <a:lnTo>
                    <a:pt x="22671" y="26157"/>
                  </a:lnTo>
                  <a:cubicBezTo>
                    <a:pt x="21693" y="26157"/>
                    <a:pt x="20779" y="26614"/>
                    <a:pt x="20192" y="27429"/>
                  </a:cubicBezTo>
                  <a:cubicBezTo>
                    <a:pt x="19638" y="28212"/>
                    <a:pt x="19475" y="29223"/>
                    <a:pt x="19768" y="30169"/>
                  </a:cubicBezTo>
                  <a:lnTo>
                    <a:pt x="25705" y="47980"/>
                  </a:lnTo>
                  <a:lnTo>
                    <a:pt x="20518" y="53199"/>
                  </a:lnTo>
                  <a:cubicBezTo>
                    <a:pt x="19670" y="54047"/>
                    <a:pt x="19377" y="55352"/>
                    <a:pt x="19833" y="56494"/>
                  </a:cubicBezTo>
                  <a:lnTo>
                    <a:pt x="26129" y="72184"/>
                  </a:lnTo>
                  <a:cubicBezTo>
                    <a:pt x="24400" y="73913"/>
                    <a:pt x="23226" y="76196"/>
                    <a:pt x="22998" y="78708"/>
                  </a:cubicBezTo>
                  <a:cubicBezTo>
                    <a:pt x="22671" y="81872"/>
                    <a:pt x="23715" y="85036"/>
                    <a:pt x="25835" y="87385"/>
                  </a:cubicBezTo>
                  <a:cubicBezTo>
                    <a:pt x="27956" y="89733"/>
                    <a:pt x="30989" y="91103"/>
                    <a:pt x="34154" y="91103"/>
                  </a:cubicBezTo>
                  <a:lnTo>
                    <a:pt x="36437" y="91103"/>
                  </a:lnTo>
                  <a:cubicBezTo>
                    <a:pt x="38231" y="103923"/>
                    <a:pt x="45407" y="115079"/>
                    <a:pt x="55585" y="122157"/>
                  </a:cubicBezTo>
                  <a:lnTo>
                    <a:pt x="55585" y="129073"/>
                  </a:lnTo>
                  <a:cubicBezTo>
                    <a:pt x="54900" y="128845"/>
                    <a:pt x="54178" y="128720"/>
                    <a:pt x="53458" y="128720"/>
                  </a:cubicBezTo>
                  <a:cubicBezTo>
                    <a:pt x="52840" y="128720"/>
                    <a:pt x="52225" y="128812"/>
                    <a:pt x="51638" y="129008"/>
                  </a:cubicBezTo>
                  <a:cubicBezTo>
                    <a:pt x="49974" y="129497"/>
                    <a:pt x="48604" y="130671"/>
                    <a:pt x="47854" y="132204"/>
                  </a:cubicBezTo>
                  <a:lnTo>
                    <a:pt x="43091" y="141729"/>
                  </a:lnTo>
                  <a:lnTo>
                    <a:pt x="16278" y="149591"/>
                  </a:lnTo>
                  <a:cubicBezTo>
                    <a:pt x="6720" y="152429"/>
                    <a:pt x="1" y="161366"/>
                    <a:pt x="1" y="171348"/>
                  </a:cubicBezTo>
                  <a:lnTo>
                    <a:pt x="1" y="205697"/>
                  </a:lnTo>
                  <a:cubicBezTo>
                    <a:pt x="1" y="207393"/>
                    <a:pt x="1371" y="208763"/>
                    <a:pt x="3067" y="208763"/>
                  </a:cubicBezTo>
                  <a:cubicBezTo>
                    <a:pt x="4763" y="208763"/>
                    <a:pt x="6133" y="207393"/>
                    <a:pt x="6133" y="205697"/>
                  </a:cubicBezTo>
                  <a:lnTo>
                    <a:pt x="6133" y="189909"/>
                  </a:lnTo>
                  <a:lnTo>
                    <a:pt x="29424" y="195095"/>
                  </a:lnTo>
                  <a:lnTo>
                    <a:pt x="29424" y="205697"/>
                  </a:lnTo>
                  <a:cubicBezTo>
                    <a:pt x="29424" y="207393"/>
                    <a:pt x="30794" y="208763"/>
                    <a:pt x="32490" y="208763"/>
                  </a:cubicBezTo>
                  <a:cubicBezTo>
                    <a:pt x="34186" y="208763"/>
                    <a:pt x="35556" y="207393"/>
                    <a:pt x="35556" y="205697"/>
                  </a:cubicBezTo>
                  <a:lnTo>
                    <a:pt x="35556" y="185570"/>
                  </a:lnTo>
                  <a:cubicBezTo>
                    <a:pt x="35556" y="180841"/>
                    <a:pt x="33501" y="176404"/>
                    <a:pt x="29913" y="173305"/>
                  </a:cubicBezTo>
                  <a:lnTo>
                    <a:pt x="12461" y="158365"/>
                  </a:lnTo>
                  <a:cubicBezTo>
                    <a:pt x="14092" y="157061"/>
                    <a:pt x="15952" y="156082"/>
                    <a:pt x="18007" y="155462"/>
                  </a:cubicBezTo>
                  <a:lnTo>
                    <a:pt x="44396" y="147699"/>
                  </a:lnTo>
                  <a:lnTo>
                    <a:pt x="54019" y="164563"/>
                  </a:lnTo>
                  <a:cubicBezTo>
                    <a:pt x="54965" y="166194"/>
                    <a:pt x="56563" y="167336"/>
                    <a:pt x="58423" y="167662"/>
                  </a:cubicBezTo>
                  <a:cubicBezTo>
                    <a:pt x="58782" y="167727"/>
                    <a:pt x="59173" y="167760"/>
                    <a:pt x="59532" y="167760"/>
                  </a:cubicBezTo>
                  <a:cubicBezTo>
                    <a:pt x="61032" y="167760"/>
                    <a:pt x="62468" y="167238"/>
                    <a:pt x="63642" y="166227"/>
                  </a:cubicBezTo>
                  <a:lnTo>
                    <a:pt x="71927" y="159116"/>
                  </a:lnTo>
                  <a:lnTo>
                    <a:pt x="71927" y="179568"/>
                  </a:lnTo>
                  <a:cubicBezTo>
                    <a:pt x="71927" y="183059"/>
                    <a:pt x="74765" y="185897"/>
                    <a:pt x="78256" y="185897"/>
                  </a:cubicBezTo>
                  <a:lnTo>
                    <a:pt x="84780" y="185897"/>
                  </a:lnTo>
                  <a:cubicBezTo>
                    <a:pt x="88270" y="185897"/>
                    <a:pt x="91108" y="183059"/>
                    <a:pt x="91108" y="179568"/>
                  </a:cubicBezTo>
                  <a:lnTo>
                    <a:pt x="91108" y="159116"/>
                  </a:lnTo>
                  <a:lnTo>
                    <a:pt x="99393" y="166227"/>
                  </a:lnTo>
                  <a:cubicBezTo>
                    <a:pt x="100568" y="167238"/>
                    <a:pt x="102003" y="167760"/>
                    <a:pt x="103503" y="167760"/>
                  </a:cubicBezTo>
                  <a:cubicBezTo>
                    <a:pt x="103862" y="167760"/>
                    <a:pt x="104254" y="167727"/>
                    <a:pt x="104612" y="167662"/>
                  </a:cubicBezTo>
                  <a:cubicBezTo>
                    <a:pt x="106472" y="167336"/>
                    <a:pt x="108070" y="166194"/>
                    <a:pt x="109016" y="164563"/>
                  </a:cubicBezTo>
                  <a:lnTo>
                    <a:pt x="118639" y="147699"/>
                  </a:lnTo>
                  <a:lnTo>
                    <a:pt x="145028" y="155462"/>
                  </a:lnTo>
                  <a:cubicBezTo>
                    <a:pt x="147083" y="156082"/>
                    <a:pt x="148943" y="157061"/>
                    <a:pt x="150574" y="158365"/>
                  </a:cubicBezTo>
                  <a:lnTo>
                    <a:pt x="133122" y="173305"/>
                  </a:lnTo>
                  <a:cubicBezTo>
                    <a:pt x="129534" y="176404"/>
                    <a:pt x="127479" y="180841"/>
                    <a:pt x="127479" y="185570"/>
                  </a:cubicBezTo>
                  <a:lnTo>
                    <a:pt x="127479" y="205697"/>
                  </a:lnTo>
                  <a:cubicBezTo>
                    <a:pt x="127479" y="207393"/>
                    <a:pt x="128849" y="208763"/>
                    <a:pt x="130545" y="208763"/>
                  </a:cubicBezTo>
                  <a:cubicBezTo>
                    <a:pt x="132241" y="208763"/>
                    <a:pt x="133611" y="207393"/>
                    <a:pt x="133611" y="205697"/>
                  </a:cubicBezTo>
                  <a:lnTo>
                    <a:pt x="133611" y="195095"/>
                  </a:lnTo>
                  <a:lnTo>
                    <a:pt x="137754" y="194149"/>
                  </a:lnTo>
                  <a:cubicBezTo>
                    <a:pt x="139385" y="193791"/>
                    <a:pt x="140429" y="192160"/>
                    <a:pt x="140070" y="190529"/>
                  </a:cubicBezTo>
                  <a:cubicBezTo>
                    <a:pt x="139759" y="189086"/>
                    <a:pt x="138491" y="188109"/>
                    <a:pt x="137075" y="188109"/>
                  </a:cubicBezTo>
                  <a:cubicBezTo>
                    <a:pt x="136858" y="188109"/>
                    <a:pt x="136638" y="188132"/>
                    <a:pt x="136417" y="188180"/>
                  </a:cubicBezTo>
                  <a:lnTo>
                    <a:pt x="133611" y="188832"/>
                  </a:lnTo>
                  <a:lnTo>
                    <a:pt x="133611" y="185570"/>
                  </a:lnTo>
                  <a:cubicBezTo>
                    <a:pt x="133611" y="182635"/>
                    <a:pt x="134884" y="179862"/>
                    <a:pt x="137102" y="177970"/>
                  </a:cubicBezTo>
                  <a:lnTo>
                    <a:pt x="154586" y="162965"/>
                  </a:lnTo>
                  <a:cubicBezTo>
                    <a:pt x="156054" y="165444"/>
                    <a:pt x="156902" y="168347"/>
                    <a:pt x="156902" y="171348"/>
                  </a:cubicBezTo>
                  <a:lnTo>
                    <a:pt x="156902" y="183646"/>
                  </a:lnTo>
                  <a:lnTo>
                    <a:pt x="149497" y="185277"/>
                  </a:lnTo>
                  <a:cubicBezTo>
                    <a:pt x="147834" y="185668"/>
                    <a:pt x="146823" y="187299"/>
                    <a:pt x="147181" y="188930"/>
                  </a:cubicBezTo>
                  <a:cubicBezTo>
                    <a:pt x="147475" y="190366"/>
                    <a:pt x="148747" y="191344"/>
                    <a:pt x="150150" y="191344"/>
                  </a:cubicBezTo>
                  <a:cubicBezTo>
                    <a:pt x="150378" y="191344"/>
                    <a:pt x="150606" y="191312"/>
                    <a:pt x="150835" y="191246"/>
                  </a:cubicBezTo>
                  <a:lnTo>
                    <a:pt x="156902" y="189909"/>
                  </a:lnTo>
                  <a:lnTo>
                    <a:pt x="156902" y="205697"/>
                  </a:lnTo>
                  <a:cubicBezTo>
                    <a:pt x="156902" y="207393"/>
                    <a:pt x="158272" y="208763"/>
                    <a:pt x="159968" y="208763"/>
                  </a:cubicBezTo>
                  <a:cubicBezTo>
                    <a:pt x="161665" y="208763"/>
                    <a:pt x="163035" y="207393"/>
                    <a:pt x="163035" y="205697"/>
                  </a:cubicBezTo>
                  <a:lnTo>
                    <a:pt x="163035" y="171348"/>
                  </a:lnTo>
                  <a:cubicBezTo>
                    <a:pt x="163035" y="161366"/>
                    <a:pt x="156315" y="152429"/>
                    <a:pt x="146757" y="149591"/>
                  </a:cubicBezTo>
                  <a:lnTo>
                    <a:pt x="119944" y="141729"/>
                  </a:lnTo>
                  <a:lnTo>
                    <a:pt x="115181" y="132204"/>
                  </a:lnTo>
                  <a:cubicBezTo>
                    <a:pt x="114431" y="130671"/>
                    <a:pt x="113061" y="129497"/>
                    <a:pt x="111397" y="129008"/>
                  </a:cubicBezTo>
                  <a:cubicBezTo>
                    <a:pt x="110810" y="128812"/>
                    <a:pt x="110195" y="128720"/>
                    <a:pt x="109577" y="128720"/>
                  </a:cubicBezTo>
                  <a:cubicBezTo>
                    <a:pt x="108858" y="128720"/>
                    <a:pt x="108135" y="128845"/>
                    <a:pt x="107450" y="129073"/>
                  </a:cubicBezTo>
                  <a:lnTo>
                    <a:pt x="107450" y="122223"/>
                  </a:lnTo>
                  <a:cubicBezTo>
                    <a:pt x="117660" y="115112"/>
                    <a:pt x="124869" y="103956"/>
                    <a:pt x="126663" y="91103"/>
                  </a:cubicBezTo>
                  <a:lnTo>
                    <a:pt x="128490" y="91103"/>
                  </a:lnTo>
                  <a:cubicBezTo>
                    <a:pt x="134427" y="91103"/>
                    <a:pt x="139548" y="86667"/>
                    <a:pt x="140103" y="81024"/>
                  </a:cubicBezTo>
                  <a:cubicBezTo>
                    <a:pt x="140429" y="77827"/>
                    <a:pt x="139385" y="74695"/>
                    <a:pt x="137265" y="72347"/>
                  </a:cubicBezTo>
                  <a:cubicBezTo>
                    <a:pt x="137167" y="72216"/>
                    <a:pt x="137069" y="72119"/>
                    <a:pt x="136971" y="72021"/>
                  </a:cubicBezTo>
                  <a:lnTo>
                    <a:pt x="143202" y="56494"/>
                  </a:lnTo>
                  <a:cubicBezTo>
                    <a:pt x="143658" y="55352"/>
                    <a:pt x="143365" y="54047"/>
                    <a:pt x="142517" y="53199"/>
                  </a:cubicBezTo>
                  <a:lnTo>
                    <a:pt x="137298" y="47980"/>
                  </a:lnTo>
                  <a:lnTo>
                    <a:pt x="143267" y="30169"/>
                  </a:lnTo>
                  <a:cubicBezTo>
                    <a:pt x="143561" y="29223"/>
                    <a:pt x="143397" y="28212"/>
                    <a:pt x="142843" y="27429"/>
                  </a:cubicBezTo>
                  <a:cubicBezTo>
                    <a:pt x="142256" y="26614"/>
                    <a:pt x="141342" y="26157"/>
                    <a:pt x="140364" y="26157"/>
                  </a:cubicBezTo>
                  <a:lnTo>
                    <a:pt x="128523" y="26157"/>
                  </a:lnTo>
                  <a:lnTo>
                    <a:pt x="133383" y="13990"/>
                  </a:lnTo>
                  <a:cubicBezTo>
                    <a:pt x="133775" y="13044"/>
                    <a:pt x="133644" y="12000"/>
                    <a:pt x="133090" y="11152"/>
                  </a:cubicBezTo>
                  <a:cubicBezTo>
                    <a:pt x="132502" y="10304"/>
                    <a:pt x="131556" y="9815"/>
                    <a:pt x="130545" y="9815"/>
                  </a:cubicBezTo>
                  <a:lnTo>
                    <a:pt x="112213" y="9815"/>
                  </a:lnTo>
                  <a:lnTo>
                    <a:pt x="103275" y="877"/>
                  </a:lnTo>
                  <a:cubicBezTo>
                    <a:pt x="102718" y="320"/>
                    <a:pt x="101923" y="0"/>
                    <a:pt x="10111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" name="Google Shape;1165;p37"/>
          <p:cNvGrpSpPr/>
          <p:nvPr/>
        </p:nvGrpSpPr>
        <p:grpSpPr>
          <a:xfrm>
            <a:off x="831140" y="2802286"/>
            <a:ext cx="267132" cy="356471"/>
            <a:chOff x="1844650" y="238125"/>
            <a:chExt cx="3911150" cy="5219200"/>
          </a:xfrm>
        </p:grpSpPr>
        <p:sp>
          <p:nvSpPr>
            <p:cNvPr id="191" name="Google Shape;1166;p37"/>
            <p:cNvSpPr/>
            <p:nvPr/>
          </p:nvSpPr>
          <p:spPr>
            <a:xfrm>
              <a:off x="3474825" y="3016600"/>
              <a:ext cx="658125" cy="234800"/>
            </a:xfrm>
            <a:custGeom>
              <a:avLst/>
              <a:gdLst/>
              <a:ahLst/>
              <a:cxnLst/>
              <a:rect l="l" t="t" r="r" b="b"/>
              <a:pathLst>
                <a:path w="26325" h="9392" extrusionOk="0">
                  <a:moveTo>
                    <a:pt x="3360" y="1"/>
                  </a:moveTo>
                  <a:cubicBezTo>
                    <a:pt x="2572" y="1"/>
                    <a:pt x="1782" y="303"/>
                    <a:pt x="1175" y="910"/>
                  </a:cubicBezTo>
                  <a:cubicBezTo>
                    <a:pt x="0" y="2117"/>
                    <a:pt x="0" y="4042"/>
                    <a:pt x="1207" y="5216"/>
                  </a:cubicBezTo>
                  <a:cubicBezTo>
                    <a:pt x="3849" y="7826"/>
                    <a:pt x="8318" y="9391"/>
                    <a:pt x="13146" y="9391"/>
                  </a:cubicBezTo>
                  <a:cubicBezTo>
                    <a:pt x="18006" y="9391"/>
                    <a:pt x="22475" y="7826"/>
                    <a:pt x="25118" y="5216"/>
                  </a:cubicBezTo>
                  <a:cubicBezTo>
                    <a:pt x="26324" y="4042"/>
                    <a:pt x="26324" y="2117"/>
                    <a:pt x="25150" y="910"/>
                  </a:cubicBezTo>
                  <a:cubicBezTo>
                    <a:pt x="24543" y="303"/>
                    <a:pt x="23753" y="1"/>
                    <a:pt x="22965" y="1"/>
                  </a:cubicBezTo>
                  <a:cubicBezTo>
                    <a:pt x="22187" y="1"/>
                    <a:pt x="21411" y="294"/>
                    <a:pt x="20812" y="878"/>
                  </a:cubicBezTo>
                  <a:cubicBezTo>
                    <a:pt x="19703" y="1987"/>
                    <a:pt x="17028" y="3259"/>
                    <a:pt x="13146" y="3259"/>
                  </a:cubicBezTo>
                  <a:cubicBezTo>
                    <a:pt x="9297" y="3259"/>
                    <a:pt x="6622" y="1987"/>
                    <a:pt x="5513" y="878"/>
                  </a:cubicBezTo>
                  <a:cubicBezTo>
                    <a:pt x="4914" y="294"/>
                    <a:pt x="4137" y="1"/>
                    <a:pt x="336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167;p37"/>
            <p:cNvSpPr/>
            <p:nvPr/>
          </p:nvSpPr>
          <p:spPr>
            <a:xfrm>
              <a:off x="3237500" y="2443225"/>
              <a:ext cx="152525" cy="234875"/>
            </a:xfrm>
            <a:custGeom>
              <a:avLst/>
              <a:gdLst/>
              <a:ahLst/>
              <a:cxnLst/>
              <a:rect l="l" t="t" r="r" b="b"/>
              <a:pathLst>
                <a:path w="6101" h="9395" extrusionOk="0">
                  <a:moveTo>
                    <a:pt x="3035" y="0"/>
                  </a:moveTo>
                  <a:cubicBezTo>
                    <a:pt x="1371" y="0"/>
                    <a:pt x="1" y="1370"/>
                    <a:pt x="1" y="3066"/>
                  </a:cubicBezTo>
                  <a:lnTo>
                    <a:pt x="1" y="6328"/>
                  </a:lnTo>
                  <a:cubicBezTo>
                    <a:pt x="1" y="8025"/>
                    <a:pt x="1371" y="9395"/>
                    <a:pt x="3035" y="9395"/>
                  </a:cubicBezTo>
                  <a:cubicBezTo>
                    <a:pt x="4731" y="9395"/>
                    <a:pt x="6101" y="8025"/>
                    <a:pt x="6101" y="6328"/>
                  </a:cubicBezTo>
                  <a:lnTo>
                    <a:pt x="6101" y="3066"/>
                  </a:lnTo>
                  <a:cubicBezTo>
                    <a:pt x="6101" y="1370"/>
                    <a:pt x="4731" y="0"/>
                    <a:pt x="3035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168;p37"/>
            <p:cNvSpPr/>
            <p:nvPr/>
          </p:nvSpPr>
          <p:spPr>
            <a:xfrm>
              <a:off x="4217725" y="2443225"/>
              <a:ext cx="152525" cy="234875"/>
            </a:xfrm>
            <a:custGeom>
              <a:avLst/>
              <a:gdLst/>
              <a:ahLst/>
              <a:cxnLst/>
              <a:rect l="l" t="t" r="r" b="b"/>
              <a:pathLst>
                <a:path w="6101" h="9395" extrusionOk="0">
                  <a:moveTo>
                    <a:pt x="3067" y="0"/>
                  </a:moveTo>
                  <a:cubicBezTo>
                    <a:pt x="1371" y="0"/>
                    <a:pt x="1" y="1370"/>
                    <a:pt x="1" y="3066"/>
                  </a:cubicBezTo>
                  <a:lnTo>
                    <a:pt x="1" y="6328"/>
                  </a:lnTo>
                  <a:cubicBezTo>
                    <a:pt x="1" y="8025"/>
                    <a:pt x="1371" y="9395"/>
                    <a:pt x="3067" y="9395"/>
                  </a:cubicBezTo>
                  <a:cubicBezTo>
                    <a:pt x="4731" y="9395"/>
                    <a:pt x="6101" y="8025"/>
                    <a:pt x="6101" y="6328"/>
                  </a:cubicBezTo>
                  <a:lnTo>
                    <a:pt x="6101" y="3066"/>
                  </a:lnTo>
                  <a:cubicBezTo>
                    <a:pt x="6101" y="1370"/>
                    <a:pt x="4731" y="0"/>
                    <a:pt x="3067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169;p37"/>
            <p:cNvSpPr/>
            <p:nvPr/>
          </p:nvSpPr>
          <p:spPr>
            <a:xfrm>
              <a:off x="3155150" y="2197750"/>
              <a:ext cx="316425" cy="153350"/>
            </a:xfrm>
            <a:custGeom>
              <a:avLst/>
              <a:gdLst/>
              <a:ahLst/>
              <a:cxnLst/>
              <a:rect l="l" t="t" r="r" b="b"/>
              <a:pathLst>
                <a:path w="12657" h="6134" extrusionOk="0">
                  <a:moveTo>
                    <a:pt x="3067" y="1"/>
                  </a:moveTo>
                  <a:cubicBezTo>
                    <a:pt x="1370" y="1"/>
                    <a:pt x="0" y="1371"/>
                    <a:pt x="0" y="3067"/>
                  </a:cubicBezTo>
                  <a:cubicBezTo>
                    <a:pt x="0" y="4763"/>
                    <a:pt x="1370" y="6133"/>
                    <a:pt x="3067" y="6133"/>
                  </a:cubicBezTo>
                  <a:lnTo>
                    <a:pt x="9590" y="6133"/>
                  </a:lnTo>
                  <a:cubicBezTo>
                    <a:pt x="11287" y="6133"/>
                    <a:pt x="12657" y="4763"/>
                    <a:pt x="12657" y="3067"/>
                  </a:cubicBezTo>
                  <a:cubicBezTo>
                    <a:pt x="12657" y="1371"/>
                    <a:pt x="11287" y="1"/>
                    <a:pt x="959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170;p37"/>
            <p:cNvSpPr/>
            <p:nvPr/>
          </p:nvSpPr>
          <p:spPr>
            <a:xfrm>
              <a:off x="4136175" y="2197750"/>
              <a:ext cx="316450" cy="153350"/>
            </a:xfrm>
            <a:custGeom>
              <a:avLst/>
              <a:gdLst/>
              <a:ahLst/>
              <a:cxnLst/>
              <a:rect l="l" t="t" r="r" b="b"/>
              <a:pathLst>
                <a:path w="12658" h="6134" extrusionOk="0">
                  <a:moveTo>
                    <a:pt x="3067" y="1"/>
                  </a:moveTo>
                  <a:cubicBezTo>
                    <a:pt x="1371" y="1"/>
                    <a:pt x="1" y="1371"/>
                    <a:pt x="1" y="3067"/>
                  </a:cubicBezTo>
                  <a:cubicBezTo>
                    <a:pt x="1" y="4763"/>
                    <a:pt x="1371" y="6133"/>
                    <a:pt x="3067" y="6133"/>
                  </a:cubicBezTo>
                  <a:lnTo>
                    <a:pt x="9591" y="6133"/>
                  </a:lnTo>
                  <a:cubicBezTo>
                    <a:pt x="11287" y="6133"/>
                    <a:pt x="12657" y="4763"/>
                    <a:pt x="12657" y="3067"/>
                  </a:cubicBezTo>
                  <a:cubicBezTo>
                    <a:pt x="12657" y="1371"/>
                    <a:pt x="11287" y="1"/>
                    <a:pt x="9591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171;p37"/>
            <p:cNvSpPr/>
            <p:nvPr/>
          </p:nvSpPr>
          <p:spPr>
            <a:xfrm>
              <a:off x="1844650" y="238125"/>
              <a:ext cx="3911150" cy="5219200"/>
            </a:xfrm>
            <a:custGeom>
              <a:avLst/>
              <a:gdLst/>
              <a:ahLst/>
              <a:cxnLst/>
              <a:rect l="l" t="t" r="r" b="b"/>
              <a:pathLst>
                <a:path w="156446" h="208768" extrusionOk="0">
                  <a:moveTo>
                    <a:pt x="78223" y="6133"/>
                  </a:moveTo>
                  <a:cubicBezTo>
                    <a:pt x="108983" y="6133"/>
                    <a:pt x="134003" y="31152"/>
                    <a:pt x="134003" y="61880"/>
                  </a:cubicBezTo>
                  <a:lnTo>
                    <a:pt x="134003" y="72579"/>
                  </a:lnTo>
                  <a:cubicBezTo>
                    <a:pt x="132926" y="72155"/>
                    <a:pt x="131752" y="71894"/>
                    <a:pt x="130512" y="71894"/>
                  </a:cubicBezTo>
                  <a:lnTo>
                    <a:pt x="130316" y="71894"/>
                  </a:lnTo>
                  <a:lnTo>
                    <a:pt x="130316" y="65174"/>
                  </a:lnTo>
                  <a:cubicBezTo>
                    <a:pt x="130316" y="36436"/>
                    <a:pt x="106928" y="13081"/>
                    <a:pt x="78223" y="13081"/>
                  </a:cubicBezTo>
                  <a:cubicBezTo>
                    <a:pt x="49517" y="13081"/>
                    <a:pt x="26129" y="36436"/>
                    <a:pt x="26129" y="65174"/>
                  </a:cubicBezTo>
                  <a:lnTo>
                    <a:pt x="26129" y="71894"/>
                  </a:lnTo>
                  <a:lnTo>
                    <a:pt x="25933" y="71894"/>
                  </a:lnTo>
                  <a:cubicBezTo>
                    <a:pt x="24693" y="71894"/>
                    <a:pt x="23519" y="72155"/>
                    <a:pt x="22443" y="72579"/>
                  </a:cubicBezTo>
                  <a:lnTo>
                    <a:pt x="22443" y="61880"/>
                  </a:lnTo>
                  <a:cubicBezTo>
                    <a:pt x="22443" y="31152"/>
                    <a:pt x="47462" y="6133"/>
                    <a:pt x="78223" y="6133"/>
                  </a:cubicBezTo>
                  <a:close/>
                  <a:moveTo>
                    <a:pt x="32685" y="78027"/>
                  </a:moveTo>
                  <a:lnTo>
                    <a:pt x="32685" y="98055"/>
                  </a:lnTo>
                  <a:lnTo>
                    <a:pt x="25933" y="98055"/>
                  </a:lnTo>
                  <a:cubicBezTo>
                    <a:pt x="24008" y="98055"/>
                    <a:pt x="22443" y="96490"/>
                    <a:pt x="22443" y="94565"/>
                  </a:cubicBezTo>
                  <a:lnTo>
                    <a:pt x="22443" y="81517"/>
                  </a:lnTo>
                  <a:cubicBezTo>
                    <a:pt x="22443" y="79592"/>
                    <a:pt x="24008" y="78027"/>
                    <a:pt x="25933" y="78027"/>
                  </a:cubicBezTo>
                  <a:close/>
                  <a:moveTo>
                    <a:pt x="130512" y="78027"/>
                  </a:moveTo>
                  <a:cubicBezTo>
                    <a:pt x="132437" y="78027"/>
                    <a:pt x="134003" y="79592"/>
                    <a:pt x="134003" y="81517"/>
                  </a:cubicBezTo>
                  <a:lnTo>
                    <a:pt x="134003" y="94565"/>
                  </a:lnTo>
                  <a:cubicBezTo>
                    <a:pt x="134003" y="96490"/>
                    <a:pt x="132437" y="98055"/>
                    <a:pt x="130512" y="98055"/>
                  </a:cubicBezTo>
                  <a:lnTo>
                    <a:pt x="123923" y="98055"/>
                  </a:lnTo>
                  <a:cubicBezTo>
                    <a:pt x="123923" y="97990"/>
                    <a:pt x="123923" y="97925"/>
                    <a:pt x="123923" y="97860"/>
                  </a:cubicBezTo>
                  <a:lnTo>
                    <a:pt x="123923" y="78027"/>
                  </a:lnTo>
                  <a:close/>
                  <a:moveTo>
                    <a:pt x="22443" y="103503"/>
                  </a:moveTo>
                  <a:cubicBezTo>
                    <a:pt x="23519" y="103927"/>
                    <a:pt x="24693" y="104188"/>
                    <a:pt x="25933" y="104188"/>
                  </a:cubicBezTo>
                  <a:lnTo>
                    <a:pt x="32587" y="104188"/>
                  </a:lnTo>
                  <a:cubicBezTo>
                    <a:pt x="32457" y="106569"/>
                    <a:pt x="32196" y="108885"/>
                    <a:pt x="31805" y="111136"/>
                  </a:cubicBezTo>
                  <a:lnTo>
                    <a:pt x="29195" y="111136"/>
                  </a:lnTo>
                  <a:cubicBezTo>
                    <a:pt x="25476" y="111136"/>
                    <a:pt x="22443" y="108102"/>
                    <a:pt x="22443" y="104384"/>
                  </a:cubicBezTo>
                  <a:lnTo>
                    <a:pt x="22443" y="103503"/>
                  </a:lnTo>
                  <a:close/>
                  <a:moveTo>
                    <a:pt x="78201" y="19180"/>
                  </a:moveTo>
                  <a:cubicBezTo>
                    <a:pt x="103568" y="19180"/>
                    <a:pt x="124184" y="39811"/>
                    <a:pt x="124184" y="65174"/>
                  </a:cubicBezTo>
                  <a:lnTo>
                    <a:pt x="124184" y="71894"/>
                  </a:lnTo>
                  <a:lnTo>
                    <a:pt x="123923" y="71894"/>
                  </a:lnTo>
                  <a:lnTo>
                    <a:pt x="123923" y="71601"/>
                  </a:lnTo>
                  <a:cubicBezTo>
                    <a:pt x="123923" y="68502"/>
                    <a:pt x="122520" y="65533"/>
                    <a:pt x="120041" y="63674"/>
                  </a:cubicBezTo>
                  <a:cubicBezTo>
                    <a:pt x="118371" y="62427"/>
                    <a:pt x="116398" y="61788"/>
                    <a:pt x="114390" y="61788"/>
                  </a:cubicBezTo>
                  <a:cubicBezTo>
                    <a:pt x="113456" y="61788"/>
                    <a:pt x="112514" y="61926"/>
                    <a:pt x="111593" y="62206"/>
                  </a:cubicBezTo>
                  <a:cubicBezTo>
                    <a:pt x="104840" y="64229"/>
                    <a:pt x="98219" y="64946"/>
                    <a:pt x="94500" y="65207"/>
                  </a:cubicBezTo>
                  <a:lnTo>
                    <a:pt x="94500" y="52127"/>
                  </a:lnTo>
                  <a:cubicBezTo>
                    <a:pt x="94500" y="51181"/>
                    <a:pt x="94108" y="50235"/>
                    <a:pt x="93358" y="49647"/>
                  </a:cubicBezTo>
                  <a:cubicBezTo>
                    <a:pt x="92782" y="49199"/>
                    <a:pt x="92103" y="48979"/>
                    <a:pt x="91430" y="48979"/>
                  </a:cubicBezTo>
                  <a:cubicBezTo>
                    <a:pt x="90732" y="48979"/>
                    <a:pt x="90041" y="49215"/>
                    <a:pt x="89476" y="49680"/>
                  </a:cubicBezTo>
                  <a:cubicBezTo>
                    <a:pt x="82626" y="55421"/>
                    <a:pt x="70524" y="60771"/>
                    <a:pt x="54541" y="65207"/>
                  </a:cubicBezTo>
                  <a:cubicBezTo>
                    <a:pt x="52910" y="65631"/>
                    <a:pt x="51931" y="67327"/>
                    <a:pt x="52388" y="68958"/>
                  </a:cubicBezTo>
                  <a:cubicBezTo>
                    <a:pt x="52767" y="70312"/>
                    <a:pt x="53999" y="71194"/>
                    <a:pt x="55340" y="71194"/>
                  </a:cubicBezTo>
                  <a:cubicBezTo>
                    <a:pt x="55614" y="71194"/>
                    <a:pt x="55894" y="71156"/>
                    <a:pt x="56172" y="71079"/>
                  </a:cubicBezTo>
                  <a:cubicBezTo>
                    <a:pt x="69905" y="67295"/>
                    <a:pt x="80702" y="62891"/>
                    <a:pt x="88400" y="58031"/>
                  </a:cubicBezTo>
                  <a:lnTo>
                    <a:pt x="88400" y="68371"/>
                  </a:lnTo>
                  <a:cubicBezTo>
                    <a:pt x="88400" y="70067"/>
                    <a:pt x="89770" y="71438"/>
                    <a:pt x="91434" y="71438"/>
                  </a:cubicBezTo>
                  <a:cubicBezTo>
                    <a:pt x="91890" y="71438"/>
                    <a:pt x="102296" y="71405"/>
                    <a:pt x="113354" y="68045"/>
                  </a:cubicBezTo>
                  <a:cubicBezTo>
                    <a:pt x="113671" y="67956"/>
                    <a:pt x="113993" y="67912"/>
                    <a:pt x="114313" y="67912"/>
                  </a:cubicBezTo>
                  <a:cubicBezTo>
                    <a:pt x="115049" y="67912"/>
                    <a:pt x="115774" y="68145"/>
                    <a:pt x="116388" y="68600"/>
                  </a:cubicBezTo>
                  <a:lnTo>
                    <a:pt x="116420" y="68600"/>
                  </a:lnTo>
                  <a:cubicBezTo>
                    <a:pt x="117236" y="69219"/>
                    <a:pt x="117660" y="70198"/>
                    <a:pt x="117660" y="71209"/>
                  </a:cubicBezTo>
                  <a:lnTo>
                    <a:pt x="117660" y="101122"/>
                  </a:lnTo>
                  <a:cubicBezTo>
                    <a:pt x="117660" y="101154"/>
                    <a:pt x="117660" y="101187"/>
                    <a:pt x="117660" y="101252"/>
                  </a:cubicBezTo>
                  <a:cubicBezTo>
                    <a:pt x="116844" y="110810"/>
                    <a:pt x="112637" y="119650"/>
                    <a:pt x="105591" y="126369"/>
                  </a:cubicBezTo>
                  <a:cubicBezTo>
                    <a:pt x="98170" y="133453"/>
                    <a:pt x="88588" y="137279"/>
                    <a:pt x="78415" y="137279"/>
                  </a:cubicBezTo>
                  <a:cubicBezTo>
                    <a:pt x="77766" y="137279"/>
                    <a:pt x="77115" y="137263"/>
                    <a:pt x="76461" y="137232"/>
                  </a:cubicBezTo>
                  <a:cubicBezTo>
                    <a:pt x="66284" y="136742"/>
                    <a:pt x="56824" y="132274"/>
                    <a:pt x="49778" y="124575"/>
                  </a:cubicBezTo>
                  <a:cubicBezTo>
                    <a:pt x="47723" y="122324"/>
                    <a:pt x="45929" y="119845"/>
                    <a:pt x="44428" y="117236"/>
                  </a:cubicBezTo>
                  <a:lnTo>
                    <a:pt x="55226" y="117236"/>
                  </a:lnTo>
                  <a:cubicBezTo>
                    <a:pt x="56889" y="117236"/>
                    <a:pt x="58357" y="115964"/>
                    <a:pt x="58390" y="114267"/>
                  </a:cubicBezTo>
                  <a:cubicBezTo>
                    <a:pt x="58455" y="112539"/>
                    <a:pt x="57052" y="111136"/>
                    <a:pt x="55356" y="111136"/>
                  </a:cubicBezTo>
                  <a:lnTo>
                    <a:pt x="41558" y="111136"/>
                  </a:lnTo>
                  <a:cubicBezTo>
                    <a:pt x="39829" y="106536"/>
                    <a:pt x="38948" y="101643"/>
                    <a:pt x="38948" y="96653"/>
                  </a:cubicBezTo>
                  <a:lnTo>
                    <a:pt x="38948" y="75189"/>
                  </a:lnTo>
                  <a:cubicBezTo>
                    <a:pt x="40220" y="74928"/>
                    <a:pt x="41525" y="74667"/>
                    <a:pt x="42797" y="74373"/>
                  </a:cubicBezTo>
                  <a:cubicBezTo>
                    <a:pt x="44428" y="74014"/>
                    <a:pt x="45570" y="72449"/>
                    <a:pt x="45277" y="70785"/>
                  </a:cubicBezTo>
                  <a:cubicBezTo>
                    <a:pt x="44993" y="69309"/>
                    <a:pt x="43696" y="68302"/>
                    <a:pt x="42268" y="68302"/>
                  </a:cubicBezTo>
                  <a:cubicBezTo>
                    <a:pt x="42055" y="68302"/>
                    <a:pt x="41839" y="68325"/>
                    <a:pt x="41623" y="68371"/>
                  </a:cubicBezTo>
                  <a:cubicBezTo>
                    <a:pt x="38524" y="69056"/>
                    <a:pt x="35393" y="69676"/>
                    <a:pt x="32261" y="70263"/>
                  </a:cubicBezTo>
                  <a:lnTo>
                    <a:pt x="32261" y="65664"/>
                  </a:lnTo>
                  <a:cubicBezTo>
                    <a:pt x="32261" y="40286"/>
                    <a:pt x="52583" y="19344"/>
                    <a:pt x="77962" y="19180"/>
                  </a:cubicBezTo>
                  <a:cubicBezTo>
                    <a:pt x="78042" y="19180"/>
                    <a:pt x="78121" y="19180"/>
                    <a:pt x="78201" y="19180"/>
                  </a:cubicBezTo>
                  <a:close/>
                  <a:moveTo>
                    <a:pt x="37513" y="117236"/>
                  </a:moveTo>
                  <a:cubicBezTo>
                    <a:pt x="39503" y="121379"/>
                    <a:pt x="42112" y="125260"/>
                    <a:pt x="45277" y="128718"/>
                  </a:cubicBezTo>
                  <a:cubicBezTo>
                    <a:pt x="48343" y="132045"/>
                    <a:pt x="51800" y="134883"/>
                    <a:pt x="55552" y="137134"/>
                  </a:cubicBezTo>
                  <a:lnTo>
                    <a:pt x="55552" y="147442"/>
                  </a:lnTo>
                  <a:cubicBezTo>
                    <a:pt x="55552" y="151682"/>
                    <a:pt x="52877" y="155466"/>
                    <a:pt x="48865" y="156869"/>
                  </a:cubicBezTo>
                  <a:lnTo>
                    <a:pt x="31609" y="162969"/>
                  </a:lnTo>
                  <a:cubicBezTo>
                    <a:pt x="28738" y="147540"/>
                    <a:pt x="31576" y="137101"/>
                    <a:pt x="34577" y="126076"/>
                  </a:cubicBezTo>
                  <a:cubicBezTo>
                    <a:pt x="35360" y="123205"/>
                    <a:pt x="36143" y="120269"/>
                    <a:pt x="36828" y="117236"/>
                  </a:cubicBezTo>
                  <a:close/>
                  <a:moveTo>
                    <a:pt x="119617" y="117236"/>
                  </a:moveTo>
                  <a:cubicBezTo>
                    <a:pt x="120302" y="120269"/>
                    <a:pt x="121085" y="123205"/>
                    <a:pt x="121868" y="126076"/>
                  </a:cubicBezTo>
                  <a:cubicBezTo>
                    <a:pt x="124869" y="137101"/>
                    <a:pt x="127707" y="147540"/>
                    <a:pt x="124836" y="162969"/>
                  </a:cubicBezTo>
                  <a:lnTo>
                    <a:pt x="107580" y="156869"/>
                  </a:lnTo>
                  <a:cubicBezTo>
                    <a:pt x="103568" y="155466"/>
                    <a:pt x="100893" y="151682"/>
                    <a:pt x="100893" y="147442"/>
                  </a:cubicBezTo>
                  <a:lnTo>
                    <a:pt x="100893" y="137460"/>
                  </a:lnTo>
                  <a:cubicBezTo>
                    <a:pt x="104090" y="135633"/>
                    <a:pt x="107059" y="133415"/>
                    <a:pt x="109799" y="130806"/>
                  </a:cubicBezTo>
                  <a:cubicBezTo>
                    <a:pt x="113941" y="126859"/>
                    <a:pt x="117236" y="122259"/>
                    <a:pt x="119617" y="117236"/>
                  </a:cubicBezTo>
                  <a:close/>
                  <a:moveTo>
                    <a:pt x="78223" y="0"/>
                  </a:moveTo>
                  <a:cubicBezTo>
                    <a:pt x="44102" y="0"/>
                    <a:pt x="16343" y="27760"/>
                    <a:pt x="16343" y="61880"/>
                  </a:cubicBezTo>
                  <a:lnTo>
                    <a:pt x="16343" y="104384"/>
                  </a:lnTo>
                  <a:cubicBezTo>
                    <a:pt x="16343" y="111462"/>
                    <a:pt x="22116" y="117236"/>
                    <a:pt x="29195" y="117236"/>
                  </a:cubicBezTo>
                  <a:lnTo>
                    <a:pt x="30565" y="117236"/>
                  </a:lnTo>
                  <a:cubicBezTo>
                    <a:pt x="29978" y="119650"/>
                    <a:pt x="29325" y="122031"/>
                    <a:pt x="28673" y="124477"/>
                  </a:cubicBezTo>
                  <a:cubicBezTo>
                    <a:pt x="25574" y="135894"/>
                    <a:pt x="22345" y="147670"/>
                    <a:pt x="25770" y="165024"/>
                  </a:cubicBezTo>
                  <a:lnTo>
                    <a:pt x="15103" y="168775"/>
                  </a:lnTo>
                  <a:cubicBezTo>
                    <a:pt x="6067" y="171972"/>
                    <a:pt x="0" y="180584"/>
                    <a:pt x="0" y="190174"/>
                  </a:cubicBezTo>
                  <a:lnTo>
                    <a:pt x="0" y="205701"/>
                  </a:lnTo>
                  <a:cubicBezTo>
                    <a:pt x="0" y="207397"/>
                    <a:pt x="1370" y="208767"/>
                    <a:pt x="3034" y="208767"/>
                  </a:cubicBezTo>
                  <a:cubicBezTo>
                    <a:pt x="4730" y="208767"/>
                    <a:pt x="6100" y="207397"/>
                    <a:pt x="6100" y="205701"/>
                  </a:cubicBezTo>
                  <a:lnTo>
                    <a:pt x="6100" y="190174"/>
                  </a:lnTo>
                  <a:cubicBezTo>
                    <a:pt x="6100" y="187205"/>
                    <a:pt x="6916" y="184335"/>
                    <a:pt x="8351" y="181888"/>
                  </a:cubicBezTo>
                  <a:lnTo>
                    <a:pt x="22769" y="194251"/>
                  </a:lnTo>
                  <a:cubicBezTo>
                    <a:pt x="25020" y="196176"/>
                    <a:pt x="26292" y="198949"/>
                    <a:pt x="26292" y="201884"/>
                  </a:cubicBezTo>
                  <a:lnTo>
                    <a:pt x="26292" y="205668"/>
                  </a:lnTo>
                  <a:cubicBezTo>
                    <a:pt x="26292" y="207364"/>
                    <a:pt x="27662" y="208735"/>
                    <a:pt x="29325" y="208735"/>
                  </a:cubicBezTo>
                  <a:cubicBezTo>
                    <a:pt x="31022" y="208735"/>
                    <a:pt x="32392" y="207364"/>
                    <a:pt x="32392" y="205668"/>
                  </a:cubicBezTo>
                  <a:lnTo>
                    <a:pt x="32392" y="201884"/>
                  </a:lnTo>
                  <a:cubicBezTo>
                    <a:pt x="32392" y="197154"/>
                    <a:pt x="30337" y="192686"/>
                    <a:pt x="26781" y="189619"/>
                  </a:cubicBezTo>
                  <a:lnTo>
                    <a:pt x="12330" y="177256"/>
                  </a:lnTo>
                  <a:cubicBezTo>
                    <a:pt x="13733" y="176115"/>
                    <a:pt x="15364" y="175201"/>
                    <a:pt x="17158" y="174549"/>
                  </a:cubicBezTo>
                  <a:lnTo>
                    <a:pt x="46614" y="164143"/>
                  </a:lnTo>
                  <a:cubicBezTo>
                    <a:pt x="50039" y="178626"/>
                    <a:pt x="63054" y="189163"/>
                    <a:pt x="78223" y="189163"/>
                  </a:cubicBezTo>
                  <a:cubicBezTo>
                    <a:pt x="83409" y="189163"/>
                    <a:pt x="88563" y="187890"/>
                    <a:pt x="93130" y="185542"/>
                  </a:cubicBezTo>
                  <a:cubicBezTo>
                    <a:pt x="94630" y="184759"/>
                    <a:pt x="95218" y="182932"/>
                    <a:pt x="94435" y="181432"/>
                  </a:cubicBezTo>
                  <a:cubicBezTo>
                    <a:pt x="93887" y="180383"/>
                    <a:pt x="92814" y="179780"/>
                    <a:pt x="91704" y="179780"/>
                  </a:cubicBezTo>
                  <a:cubicBezTo>
                    <a:pt x="91227" y="179780"/>
                    <a:pt x="90743" y="179891"/>
                    <a:pt x="90292" y="180127"/>
                  </a:cubicBezTo>
                  <a:cubicBezTo>
                    <a:pt x="86541" y="182051"/>
                    <a:pt x="82496" y="183030"/>
                    <a:pt x="78223" y="183030"/>
                  </a:cubicBezTo>
                  <a:cubicBezTo>
                    <a:pt x="65664" y="183030"/>
                    <a:pt x="54899" y="174125"/>
                    <a:pt x="52420" y="162023"/>
                  </a:cubicBezTo>
                  <a:cubicBezTo>
                    <a:pt x="57998" y="159381"/>
                    <a:pt x="61684" y="153705"/>
                    <a:pt x="61684" y="147442"/>
                  </a:cubicBezTo>
                  <a:lnTo>
                    <a:pt x="61684" y="140168"/>
                  </a:lnTo>
                  <a:cubicBezTo>
                    <a:pt x="66251" y="142027"/>
                    <a:pt x="71144" y="143103"/>
                    <a:pt x="76168" y="143332"/>
                  </a:cubicBezTo>
                  <a:cubicBezTo>
                    <a:pt x="76918" y="143364"/>
                    <a:pt x="77668" y="143397"/>
                    <a:pt x="78386" y="143397"/>
                  </a:cubicBezTo>
                  <a:cubicBezTo>
                    <a:pt x="84094" y="143397"/>
                    <a:pt x="89607" y="142353"/>
                    <a:pt x="94761" y="140363"/>
                  </a:cubicBezTo>
                  <a:lnTo>
                    <a:pt x="94761" y="147442"/>
                  </a:lnTo>
                  <a:cubicBezTo>
                    <a:pt x="94761" y="153705"/>
                    <a:pt x="98447" y="159381"/>
                    <a:pt x="104025" y="162023"/>
                  </a:cubicBezTo>
                  <a:cubicBezTo>
                    <a:pt x="103275" y="165774"/>
                    <a:pt x="101676" y="169330"/>
                    <a:pt x="99393" y="172396"/>
                  </a:cubicBezTo>
                  <a:cubicBezTo>
                    <a:pt x="98382" y="173766"/>
                    <a:pt x="98643" y="175658"/>
                    <a:pt x="100013" y="176669"/>
                  </a:cubicBezTo>
                  <a:cubicBezTo>
                    <a:pt x="100567" y="177093"/>
                    <a:pt x="101187" y="177289"/>
                    <a:pt x="101839" y="177289"/>
                  </a:cubicBezTo>
                  <a:cubicBezTo>
                    <a:pt x="102785" y="177289"/>
                    <a:pt x="103699" y="176865"/>
                    <a:pt x="104286" y="176049"/>
                  </a:cubicBezTo>
                  <a:cubicBezTo>
                    <a:pt x="106928" y="172494"/>
                    <a:pt x="108820" y="168449"/>
                    <a:pt x="109831" y="164143"/>
                  </a:cubicBezTo>
                  <a:lnTo>
                    <a:pt x="139287" y="174549"/>
                  </a:lnTo>
                  <a:cubicBezTo>
                    <a:pt x="141146" y="175201"/>
                    <a:pt x="142810" y="176180"/>
                    <a:pt x="144278" y="177354"/>
                  </a:cubicBezTo>
                  <a:lnTo>
                    <a:pt x="129958" y="189619"/>
                  </a:lnTo>
                  <a:cubicBezTo>
                    <a:pt x="126402" y="192686"/>
                    <a:pt x="124347" y="197154"/>
                    <a:pt x="124347" y="201852"/>
                  </a:cubicBezTo>
                  <a:lnTo>
                    <a:pt x="124347" y="205668"/>
                  </a:lnTo>
                  <a:cubicBezTo>
                    <a:pt x="124347" y="207364"/>
                    <a:pt x="125717" y="208702"/>
                    <a:pt x="127413" y="208702"/>
                  </a:cubicBezTo>
                  <a:cubicBezTo>
                    <a:pt x="129077" y="208702"/>
                    <a:pt x="130447" y="207364"/>
                    <a:pt x="130447" y="205668"/>
                  </a:cubicBezTo>
                  <a:lnTo>
                    <a:pt x="130447" y="201852"/>
                  </a:lnTo>
                  <a:cubicBezTo>
                    <a:pt x="130447" y="198949"/>
                    <a:pt x="131719" y="196176"/>
                    <a:pt x="133937" y="194251"/>
                  </a:cubicBezTo>
                  <a:lnTo>
                    <a:pt x="148192" y="182051"/>
                  </a:lnTo>
                  <a:cubicBezTo>
                    <a:pt x="149562" y="184465"/>
                    <a:pt x="150345" y="187271"/>
                    <a:pt x="150345" y="190174"/>
                  </a:cubicBezTo>
                  <a:lnTo>
                    <a:pt x="150345" y="205701"/>
                  </a:lnTo>
                  <a:cubicBezTo>
                    <a:pt x="150345" y="207397"/>
                    <a:pt x="151715" y="208767"/>
                    <a:pt x="153411" y="208767"/>
                  </a:cubicBezTo>
                  <a:cubicBezTo>
                    <a:pt x="155075" y="208767"/>
                    <a:pt x="156445" y="207397"/>
                    <a:pt x="156445" y="205701"/>
                  </a:cubicBezTo>
                  <a:lnTo>
                    <a:pt x="156445" y="190174"/>
                  </a:lnTo>
                  <a:cubicBezTo>
                    <a:pt x="156445" y="180584"/>
                    <a:pt x="150378" y="171972"/>
                    <a:pt x="141342" y="168775"/>
                  </a:cubicBezTo>
                  <a:lnTo>
                    <a:pt x="130675" y="165024"/>
                  </a:lnTo>
                  <a:cubicBezTo>
                    <a:pt x="134100" y="147670"/>
                    <a:pt x="130871" y="135894"/>
                    <a:pt x="127772" y="124477"/>
                  </a:cubicBezTo>
                  <a:cubicBezTo>
                    <a:pt x="125978" y="117823"/>
                    <a:pt x="124249" y="111495"/>
                    <a:pt x="123858" y="104188"/>
                  </a:cubicBezTo>
                  <a:lnTo>
                    <a:pt x="130512" y="104188"/>
                  </a:lnTo>
                  <a:cubicBezTo>
                    <a:pt x="135797" y="104188"/>
                    <a:pt x="140102" y="99882"/>
                    <a:pt x="140102" y="94565"/>
                  </a:cubicBezTo>
                  <a:lnTo>
                    <a:pt x="140102" y="61880"/>
                  </a:lnTo>
                  <a:cubicBezTo>
                    <a:pt x="140102" y="27760"/>
                    <a:pt x="112343" y="0"/>
                    <a:pt x="7822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1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1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1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4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8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2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6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2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4" dur="5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5" dur="5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6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8" dur="500" fill="hold"/>
                                        <p:tgtEl>
                                          <p:spTgt spid="1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9" dur="500" fill="hold"/>
                                        <p:tgtEl>
                                          <p:spTgt spid="1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0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2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3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4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6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7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8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0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1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2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4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5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6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8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9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12" grpId="0"/>
      <p:bldP spid="129" grpId="0" animBg="1"/>
      <p:bldP spid="130" grpId="0" build="p"/>
      <p:bldP spid="131" grpId="0" animBg="1"/>
      <p:bldP spid="132" grpId="0" animBg="1"/>
      <p:bldP spid="134" grpId="0" animBg="1"/>
      <p:bldP spid="142" grpId="0" animBg="1"/>
      <p:bldP spid="143" grpId="0" build="p"/>
      <p:bldP spid="144" grpId="0" animBg="1"/>
      <p:bldP spid="145" grpId="0" animBg="1"/>
      <p:bldP spid="146" grpId="0" animBg="1"/>
      <p:bldP spid="153" grpId="0" animBg="1"/>
      <p:bldP spid="154" grpId="0" build="p"/>
      <p:bldP spid="155" grpId="0" animBg="1"/>
      <p:bldP spid="156" grpId="0" animBg="1"/>
      <p:bldP spid="157" grpId="0" animBg="1"/>
      <p:bldP spid="164" grpId="0" animBg="1"/>
      <p:bldP spid="165" grpId="0" build="p"/>
      <p:bldP spid="166" grpId="0" animBg="1"/>
      <p:bldP spid="167" grpId="0" animBg="1"/>
      <p:bldP spid="168" grpId="0" animBg="1"/>
      <p:bldP spid="177" grpId="0" animBg="1"/>
      <p:bldP spid="178" grpId="0" build="p"/>
      <p:bldP spid="179" grpId="0" animBg="1"/>
      <p:bldP spid="180" grpId="0" animBg="1"/>
      <p:bldP spid="18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35"/>
          <p:cNvSpPr txBox="1">
            <a:spLocks noGrp="1"/>
          </p:cNvSpPr>
          <p:nvPr>
            <p:ph type="title" idx="15"/>
          </p:nvPr>
        </p:nvSpPr>
        <p:spPr>
          <a:xfrm>
            <a:off x="717450" y="283368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VIDEOJUEGO</a:t>
            </a:r>
            <a:endParaRPr u="sng" dirty="0">
              <a:solidFill>
                <a:schemeClr val="accent1"/>
              </a:solidFill>
            </a:endParaRPr>
          </a:p>
        </p:txBody>
      </p:sp>
      <p:sp>
        <p:nvSpPr>
          <p:cNvPr id="40" name="object 4"/>
          <p:cNvSpPr/>
          <p:nvPr/>
        </p:nvSpPr>
        <p:spPr>
          <a:xfrm>
            <a:off x="1499048" y="800865"/>
            <a:ext cx="6131917" cy="411979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7169" y="1014561"/>
            <a:ext cx="5545935" cy="3233408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1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14" dur="2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1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1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76" grpId="0"/>
      <p:bldP spid="4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Google Shape;970;p34"/>
          <p:cNvSpPr txBox="1">
            <a:spLocks noGrp="1"/>
          </p:cNvSpPr>
          <p:nvPr>
            <p:ph type="title"/>
          </p:nvPr>
        </p:nvSpPr>
        <p:spPr>
          <a:xfrm>
            <a:off x="717425" y="271413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CONTENIDO</a:t>
            </a:r>
            <a:endParaRPr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975" y="717252"/>
            <a:ext cx="8640000" cy="4201278"/>
          </a:xfrm>
          <a:prstGeom prst="rect">
            <a:avLst/>
          </a:prstGeom>
          <a:ln w="38100">
            <a:solidFill>
              <a:schemeClr val="accent5"/>
            </a:solidFill>
          </a:ln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975" y="717252"/>
            <a:ext cx="2076785" cy="3026367"/>
          </a:xfrm>
          <a:prstGeom prst="rect">
            <a:avLst/>
          </a:prstGeom>
          <a:ln w="38100">
            <a:solidFill>
              <a:schemeClr val="accent5"/>
            </a:solidFill>
          </a:ln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7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/>
        </p:nvSpPr>
        <p:spPr>
          <a:xfrm>
            <a:off x="3453745" y="186894"/>
            <a:ext cx="22365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sz="2000" dirty="0" smtClean="0">
                <a:solidFill>
                  <a:schemeClr val="tx1"/>
                </a:solidFill>
                <a:latin typeface="Press Start 2P" panose="020B0604020202020204" charset="0"/>
              </a:rPr>
              <a:t>__INIT__</a:t>
            </a:r>
            <a:endParaRPr lang="es-PE" sz="2000" dirty="0">
              <a:solidFill>
                <a:schemeClr val="tx1"/>
              </a:solidFill>
              <a:latin typeface="Press Start 2P" panose="020B0604020202020204" charset="0"/>
            </a:endParaRP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3"/>
          <a:srcRect l="22112" t="5888" r="-26" b="26295"/>
          <a:stretch/>
        </p:blipFill>
        <p:spPr>
          <a:xfrm>
            <a:off x="432000" y="666831"/>
            <a:ext cx="8280000" cy="4241760"/>
          </a:xfrm>
          <a:prstGeom prst="rect">
            <a:avLst/>
          </a:prstGeom>
        </p:spPr>
      </p:pic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8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out)">
                                      <p:cBhvr>
                                        <p:cTn id="14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/>
        </p:nvSpPr>
        <p:spPr>
          <a:xfrm>
            <a:off x="3966706" y="569309"/>
            <a:ext cx="172354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sz="2000" dirty="0" smtClean="0">
                <a:solidFill>
                  <a:schemeClr val="tx1"/>
                </a:solidFill>
                <a:latin typeface="Press Start 2P" panose="020B0604020202020204" charset="0"/>
              </a:rPr>
              <a:t>STATES</a:t>
            </a:r>
            <a:endParaRPr lang="es-PE" sz="2000" dirty="0">
              <a:solidFill>
                <a:schemeClr val="tx1"/>
              </a:solidFill>
              <a:latin typeface="Press Start 2P" panose="020B0604020202020204" charset="0"/>
            </a:endParaRPr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3"/>
          <a:srcRect l="21303" t="35778" r="6243" b="23206"/>
          <a:stretch/>
        </p:blipFill>
        <p:spPr>
          <a:xfrm>
            <a:off x="72000" y="1282791"/>
            <a:ext cx="9000000" cy="3276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32045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4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4"/>
          <p:cNvSpPr/>
          <p:nvPr/>
        </p:nvSpPr>
        <p:spPr>
          <a:xfrm>
            <a:off x="1422593" y="272229"/>
            <a:ext cx="6298815" cy="430409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  <p:pic>
        <p:nvPicPr>
          <p:cNvPr id="7" name="pygame window 2020-12-06 17-32-0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r="19982" b="20668"/>
          <a:stretch/>
        </p:blipFill>
        <p:spPr>
          <a:xfrm>
            <a:off x="1741248" y="499960"/>
            <a:ext cx="5755021" cy="3276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32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10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  <p:bldLst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p39"/>
          <p:cNvSpPr txBox="1">
            <a:spLocks noGrp="1"/>
          </p:cNvSpPr>
          <p:nvPr>
            <p:ph type="subTitle" idx="3"/>
          </p:nvPr>
        </p:nvSpPr>
        <p:spPr>
          <a:xfrm>
            <a:off x="6180029" y="3318908"/>
            <a:ext cx="1899000" cy="804600"/>
          </a:xfrm>
          <a:prstGeom prst="rect">
            <a:avLst/>
          </a:prstGeom>
        </p:spPr>
        <p:txBody>
          <a:bodyPr spcFirstLastPara="1" wrap="square" lIns="182875" tIns="182875" rIns="182875" bIns="1828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 smtClean="0"/>
              <a:t>Tabla de puntuación del juegos</a:t>
            </a:r>
            <a:endParaRPr dirty="0"/>
          </a:p>
        </p:txBody>
      </p:sp>
      <p:sp>
        <p:nvSpPr>
          <p:cNvPr id="1018" name="Google Shape;1018;p39"/>
          <p:cNvSpPr txBox="1">
            <a:spLocks noGrp="1"/>
          </p:cNvSpPr>
          <p:nvPr>
            <p:ph type="subTitle" idx="2"/>
          </p:nvPr>
        </p:nvSpPr>
        <p:spPr>
          <a:xfrm>
            <a:off x="3622500" y="3331100"/>
            <a:ext cx="1899000" cy="804600"/>
          </a:xfrm>
          <a:prstGeom prst="rect">
            <a:avLst/>
          </a:prstGeom>
        </p:spPr>
        <p:txBody>
          <a:bodyPr spcFirstLastPara="1" wrap="square" lIns="182875" tIns="182875" rIns="182875" bIns="1828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 smtClean="0"/>
              <a:t>Clases de los objetos usados en el juego</a:t>
            </a:r>
            <a:endParaRPr dirty="0"/>
          </a:p>
        </p:txBody>
      </p:sp>
      <p:sp>
        <p:nvSpPr>
          <p:cNvPr id="1019" name="Google Shape;1019;p39"/>
          <p:cNvSpPr txBox="1">
            <a:spLocks noGrp="1"/>
          </p:cNvSpPr>
          <p:nvPr>
            <p:ph type="subTitle" idx="1"/>
          </p:nvPr>
        </p:nvSpPr>
        <p:spPr>
          <a:xfrm>
            <a:off x="1064969" y="3317748"/>
            <a:ext cx="1899000" cy="804600"/>
          </a:xfrm>
          <a:prstGeom prst="rect">
            <a:avLst/>
          </a:prstGeom>
        </p:spPr>
        <p:txBody>
          <a:bodyPr spcFirstLastPara="1" wrap="square" lIns="182875" tIns="182875" rIns="182875" bIns="1828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 smtClean="0"/>
              <a:t>Interfaz de usuario (clases usadas constantemente)</a:t>
            </a:r>
            <a:endParaRPr dirty="0"/>
          </a:p>
        </p:txBody>
      </p:sp>
      <p:sp>
        <p:nvSpPr>
          <p:cNvPr id="1020" name="Google Shape;1020;p39"/>
          <p:cNvSpPr txBox="1">
            <a:spLocks noGrp="1"/>
          </p:cNvSpPr>
          <p:nvPr>
            <p:ph type="subTitle" idx="4"/>
          </p:nvPr>
        </p:nvSpPr>
        <p:spPr>
          <a:xfrm>
            <a:off x="3622500" y="2937608"/>
            <a:ext cx="1899000" cy="38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GAME</a:t>
            </a:r>
            <a:endParaRPr dirty="0"/>
          </a:p>
        </p:txBody>
      </p:sp>
      <p:sp>
        <p:nvSpPr>
          <p:cNvPr id="1021" name="Google Shape;1021;p39"/>
          <p:cNvSpPr txBox="1">
            <a:spLocks noGrp="1"/>
          </p:cNvSpPr>
          <p:nvPr>
            <p:ph type="subTitle" idx="5"/>
          </p:nvPr>
        </p:nvSpPr>
        <p:spPr>
          <a:xfrm>
            <a:off x="6180029" y="2949850"/>
            <a:ext cx="1899000" cy="38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TABLE</a:t>
            </a:r>
            <a:endParaRPr dirty="0"/>
          </a:p>
        </p:txBody>
      </p:sp>
      <p:sp>
        <p:nvSpPr>
          <p:cNvPr id="1022" name="Google Shape;1022;p39"/>
          <p:cNvSpPr txBox="1">
            <a:spLocks noGrp="1"/>
          </p:cNvSpPr>
          <p:nvPr>
            <p:ph type="subTitle" idx="6"/>
          </p:nvPr>
        </p:nvSpPr>
        <p:spPr>
          <a:xfrm>
            <a:off x="1064971" y="2949850"/>
            <a:ext cx="1899000" cy="38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UI</a:t>
            </a:r>
            <a:endParaRPr dirty="0"/>
          </a:p>
        </p:txBody>
      </p:sp>
      <p:sp>
        <p:nvSpPr>
          <p:cNvPr id="1023" name="Google Shape;1023;p39"/>
          <p:cNvSpPr txBox="1">
            <a:spLocks noGrp="1"/>
          </p:cNvSpPr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CODIGOS LARGOS</a:t>
            </a:r>
            <a:endParaRPr dirty="0"/>
          </a:p>
        </p:txBody>
      </p:sp>
      <p:grpSp>
        <p:nvGrpSpPr>
          <p:cNvPr id="1031" name="Google Shape;1031;p39"/>
          <p:cNvGrpSpPr/>
          <p:nvPr/>
        </p:nvGrpSpPr>
        <p:grpSpPr>
          <a:xfrm>
            <a:off x="6623368" y="1933312"/>
            <a:ext cx="1012323" cy="742370"/>
            <a:chOff x="1188975" y="934225"/>
            <a:chExt cx="5220850" cy="3826650"/>
          </a:xfrm>
        </p:grpSpPr>
        <p:sp>
          <p:nvSpPr>
            <p:cNvPr id="1032" name="Google Shape;1032;p39"/>
            <p:cNvSpPr/>
            <p:nvPr/>
          </p:nvSpPr>
          <p:spPr>
            <a:xfrm>
              <a:off x="1188975" y="934550"/>
              <a:ext cx="5220850" cy="3826325"/>
            </a:xfrm>
            <a:custGeom>
              <a:avLst/>
              <a:gdLst/>
              <a:ahLst/>
              <a:cxnLst/>
              <a:rect l="l" t="t" r="r" b="b"/>
              <a:pathLst>
                <a:path w="208834" h="153053" extrusionOk="0">
                  <a:moveTo>
                    <a:pt x="104450" y="0"/>
                  </a:moveTo>
                  <a:cubicBezTo>
                    <a:pt x="102134" y="0"/>
                    <a:pt x="99785" y="98"/>
                    <a:pt x="97469" y="229"/>
                  </a:cubicBezTo>
                  <a:cubicBezTo>
                    <a:pt x="94566" y="359"/>
                    <a:pt x="91630" y="685"/>
                    <a:pt x="88662" y="1109"/>
                  </a:cubicBezTo>
                  <a:cubicBezTo>
                    <a:pt x="68763" y="3980"/>
                    <a:pt x="50431" y="12853"/>
                    <a:pt x="35687" y="25737"/>
                  </a:cubicBezTo>
                  <a:cubicBezTo>
                    <a:pt x="32164" y="28771"/>
                    <a:pt x="28869" y="32066"/>
                    <a:pt x="25803" y="35523"/>
                  </a:cubicBezTo>
                  <a:cubicBezTo>
                    <a:pt x="15593" y="47136"/>
                    <a:pt x="7895" y="60967"/>
                    <a:pt x="3817" y="76135"/>
                  </a:cubicBezTo>
                  <a:cubicBezTo>
                    <a:pt x="1893" y="83148"/>
                    <a:pt x="751" y="90227"/>
                    <a:pt x="262" y="97371"/>
                  </a:cubicBezTo>
                  <a:cubicBezTo>
                    <a:pt x="1" y="102035"/>
                    <a:pt x="1" y="106667"/>
                    <a:pt x="262" y="111299"/>
                  </a:cubicBezTo>
                  <a:cubicBezTo>
                    <a:pt x="1142" y="124380"/>
                    <a:pt x="4437" y="137232"/>
                    <a:pt x="10113" y="149106"/>
                  </a:cubicBezTo>
                  <a:cubicBezTo>
                    <a:pt x="11287" y="151520"/>
                    <a:pt x="13668" y="153053"/>
                    <a:pt x="16376" y="153053"/>
                  </a:cubicBezTo>
                  <a:lnTo>
                    <a:pt x="192491" y="153053"/>
                  </a:lnTo>
                  <a:cubicBezTo>
                    <a:pt x="195198" y="153053"/>
                    <a:pt x="197612" y="151520"/>
                    <a:pt x="198754" y="149106"/>
                  </a:cubicBezTo>
                  <a:cubicBezTo>
                    <a:pt x="204364" y="137395"/>
                    <a:pt x="207724" y="124445"/>
                    <a:pt x="208540" y="111299"/>
                  </a:cubicBezTo>
                  <a:cubicBezTo>
                    <a:pt x="208735" y="108983"/>
                    <a:pt x="208833" y="106667"/>
                    <a:pt x="208833" y="104351"/>
                  </a:cubicBezTo>
                  <a:cubicBezTo>
                    <a:pt x="208833" y="102068"/>
                    <a:pt x="208735" y="99785"/>
                    <a:pt x="208605" y="97566"/>
                  </a:cubicBezTo>
                  <a:lnTo>
                    <a:pt x="208605" y="97371"/>
                  </a:lnTo>
                  <a:cubicBezTo>
                    <a:pt x="207072" y="74472"/>
                    <a:pt x="198069" y="52812"/>
                    <a:pt x="182998" y="35621"/>
                  </a:cubicBezTo>
                  <a:cubicBezTo>
                    <a:pt x="179965" y="32164"/>
                    <a:pt x="176670" y="28869"/>
                    <a:pt x="173147" y="25803"/>
                  </a:cubicBezTo>
                  <a:cubicBezTo>
                    <a:pt x="173017" y="25640"/>
                    <a:pt x="172821" y="25476"/>
                    <a:pt x="172658" y="25313"/>
                  </a:cubicBezTo>
                  <a:cubicBezTo>
                    <a:pt x="155434" y="10439"/>
                    <a:pt x="133905" y="1762"/>
                    <a:pt x="111398" y="261"/>
                  </a:cubicBezTo>
                  <a:cubicBezTo>
                    <a:pt x="109082" y="98"/>
                    <a:pt x="106766" y="0"/>
                    <a:pt x="1044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39"/>
            <p:cNvSpPr/>
            <p:nvPr/>
          </p:nvSpPr>
          <p:spPr>
            <a:xfrm>
              <a:off x="3800200" y="934550"/>
              <a:ext cx="2609625" cy="3826325"/>
            </a:xfrm>
            <a:custGeom>
              <a:avLst/>
              <a:gdLst/>
              <a:ahLst/>
              <a:cxnLst/>
              <a:rect l="l" t="t" r="r" b="b"/>
              <a:pathLst>
                <a:path w="104385" h="153053" extrusionOk="0">
                  <a:moveTo>
                    <a:pt x="1" y="0"/>
                  </a:moveTo>
                  <a:lnTo>
                    <a:pt x="1" y="153053"/>
                  </a:lnTo>
                  <a:lnTo>
                    <a:pt x="88042" y="153053"/>
                  </a:lnTo>
                  <a:cubicBezTo>
                    <a:pt x="90749" y="153053"/>
                    <a:pt x="93163" y="151520"/>
                    <a:pt x="94305" y="149106"/>
                  </a:cubicBezTo>
                  <a:cubicBezTo>
                    <a:pt x="99915" y="137395"/>
                    <a:pt x="103275" y="124445"/>
                    <a:pt x="104091" y="111299"/>
                  </a:cubicBezTo>
                  <a:cubicBezTo>
                    <a:pt x="104286" y="108983"/>
                    <a:pt x="104384" y="106667"/>
                    <a:pt x="104384" y="104351"/>
                  </a:cubicBezTo>
                  <a:cubicBezTo>
                    <a:pt x="104384" y="102068"/>
                    <a:pt x="104286" y="99785"/>
                    <a:pt x="104156" y="97566"/>
                  </a:cubicBezTo>
                  <a:lnTo>
                    <a:pt x="104156" y="97371"/>
                  </a:lnTo>
                  <a:cubicBezTo>
                    <a:pt x="102623" y="74472"/>
                    <a:pt x="93620" y="52812"/>
                    <a:pt x="78549" y="35621"/>
                  </a:cubicBezTo>
                  <a:cubicBezTo>
                    <a:pt x="75516" y="32164"/>
                    <a:pt x="72221" y="28869"/>
                    <a:pt x="68698" y="25803"/>
                  </a:cubicBezTo>
                  <a:cubicBezTo>
                    <a:pt x="68568" y="25640"/>
                    <a:pt x="68372" y="25476"/>
                    <a:pt x="68209" y="25346"/>
                  </a:cubicBezTo>
                  <a:cubicBezTo>
                    <a:pt x="50985" y="10439"/>
                    <a:pt x="29456" y="1762"/>
                    <a:pt x="6949" y="261"/>
                  </a:cubicBezTo>
                  <a:cubicBezTo>
                    <a:pt x="4633" y="98"/>
                    <a:pt x="2317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39"/>
            <p:cNvSpPr/>
            <p:nvPr/>
          </p:nvSpPr>
          <p:spPr>
            <a:xfrm>
              <a:off x="3625675" y="934225"/>
              <a:ext cx="348250" cy="695150"/>
            </a:xfrm>
            <a:custGeom>
              <a:avLst/>
              <a:gdLst/>
              <a:ahLst/>
              <a:cxnLst/>
              <a:rect l="l" t="t" r="r" b="b"/>
              <a:pathLst>
                <a:path w="13930" h="27806" extrusionOk="0">
                  <a:moveTo>
                    <a:pt x="6836" y="1"/>
                  </a:moveTo>
                  <a:cubicBezTo>
                    <a:pt x="4571" y="1"/>
                    <a:pt x="2294" y="82"/>
                    <a:pt x="1" y="242"/>
                  </a:cubicBezTo>
                  <a:lnTo>
                    <a:pt x="1" y="20857"/>
                  </a:lnTo>
                  <a:cubicBezTo>
                    <a:pt x="1" y="24707"/>
                    <a:pt x="3132" y="27805"/>
                    <a:pt x="6982" y="27805"/>
                  </a:cubicBezTo>
                  <a:cubicBezTo>
                    <a:pt x="10831" y="27805"/>
                    <a:pt x="13930" y="24707"/>
                    <a:pt x="13930" y="20857"/>
                  </a:cubicBezTo>
                  <a:lnTo>
                    <a:pt x="13930" y="274"/>
                  </a:lnTo>
                  <a:cubicBezTo>
                    <a:pt x="11575" y="91"/>
                    <a:pt x="9212" y="1"/>
                    <a:pt x="68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39"/>
            <p:cNvSpPr/>
            <p:nvPr/>
          </p:nvSpPr>
          <p:spPr>
            <a:xfrm>
              <a:off x="1834050" y="1577975"/>
              <a:ext cx="680950" cy="663225"/>
            </a:xfrm>
            <a:custGeom>
              <a:avLst/>
              <a:gdLst/>
              <a:ahLst/>
              <a:cxnLst/>
              <a:rect l="l" t="t" r="r" b="b"/>
              <a:pathLst>
                <a:path w="27238" h="26529" extrusionOk="0">
                  <a:moveTo>
                    <a:pt x="9884" y="0"/>
                  </a:moveTo>
                  <a:cubicBezTo>
                    <a:pt x="6361" y="3034"/>
                    <a:pt x="3066" y="6329"/>
                    <a:pt x="0" y="9786"/>
                  </a:cubicBezTo>
                  <a:lnTo>
                    <a:pt x="14712" y="24498"/>
                  </a:lnTo>
                  <a:cubicBezTo>
                    <a:pt x="16049" y="25852"/>
                    <a:pt x="17819" y="26529"/>
                    <a:pt x="19596" y="26529"/>
                  </a:cubicBezTo>
                  <a:cubicBezTo>
                    <a:pt x="21374" y="26529"/>
                    <a:pt x="23160" y="25852"/>
                    <a:pt x="24530" y="24498"/>
                  </a:cubicBezTo>
                  <a:cubicBezTo>
                    <a:pt x="27238" y="21758"/>
                    <a:pt x="27238" y="17354"/>
                    <a:pt x="24530" y="14679"/>
                  </a:cubicBezTo>
                  <a:lnTo>
                    <a:pt x="98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39"/>
            <p:cNvSpPr/>
            <p:nvPr/>
          </p:nvSpPr>
          <p:spPr>
            <a:xfrm>
              <a:off x="1195500" y="3368800"/>
              <a:ext cx="740500" cy="348250"/>
            </a:xfrm>
            <a:custGeom>
              <a:avLst/>
              <a:gdLst/>
              <a:ahLst/>
              <a:cxnLst/>
              <a:rect l="l" t="t" r="r" b="b"/>
              <a:pathLst>
                <a:path w="29620" h="13930" extrusionOk="0">
                  <a:moveTo>
                    <a:pt x="1" y="1"/>
                  </a:moveTo>
                  <a:lnTo>
                    <a:pt x="1" y="13929"/>
                  </a:lnTo>
                  <a:lnTo>
                    <a:pt x="22672" y="13929"/>
                  </a:lnTo>
                  <a:cubicBezTo>
                    <a:pt x="26521" y="13929"/>
                    <a:pt x="29620" y="10830"/>
                    <a:pt x="29620" y="6981"/>
                  </a:cubicBezTo>
                  <a:cubicBezTo>
                    <a:pt x="29620" y="3132"/>
                    <a:pt x="26521" y="1"/>
                    <a:pt x="226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39"/>
            <p:cNvSpPr/>
            <p:nvPr/>
          </p:nvSpPr>
          <p:spPr>
            <a:xfrm>
              <a:off x="5714175" y="3368800"/>
              <a:ext cx="689925" cy="348250"/>
            </a:xfrm>
            <a:custGeom>
              <a:avLst/>
              <a:gdLst/>
              <a:ahLst/>
              <a:cxnLst/>
              <a:rect l="l" t="t" r="r" b="b"/>
              <a:pathLst>
                <a:path w="27597" h="13930" extrusionOk="0">
                  <a:moveTo>
                    <a:pt x="6948" y="1"/>
                  </a:moveTo>
                  <a:cubicBezTo>
                    <a:pt x="3099" y="1"/>
                    <a:pt x="0" y="3132"/>
                    <a:pt x="0" y="6981"/>
                  </a:cubicBezTo>
                  <a:cubicBezTo>
                    <a:pt x="0" y="10830"/>
                    <a:pt x="3099" y="13929"/>
                    <a:pt x="6948" y="13929"/>
                  </a:cubicBezTo>
                  <a:lnTo>
                    <a:pt x="27532" y="13929"/>
                  </a:lnTo>
                  <a:lnTo>
                    <a:pt x="2759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39"/>
            <p:cNvSpPr/>
            <p:nvPr/>
          </p:nvSpPr>
          <p:spPr>
            <a:xfrm>
              <a:off x="5085425" y="1579600"/>
              <a:ext cx="678525" cy="661600"/>
            </a:xfrm>
            <a:custGeom>
              <a:avLst/>
              <a:gdLst/>
              <a:ahLst/>
              <a:cxnLst/>
              <a:rect l="l" t="t" r="r" b="b"/>
              <a:pathLst>
                <a:path w="27141" h="26464" extrusionOk="0">
                  <a:moveTo>
                    <a:pt x="17289" y="1"/>
                  </a:moveTo>
                  <a:lnTo>
                    <a:pt x="2675" y="14614"/>
                  </a:lnTo>
                  <a:cubicBezTo>
                    <a:pt x="0" y="17289"/>
                    <a:pt x="0" y="21693"/>
                    <a:pt x="2675" y="24433"/>
                  </a:cubicBezTo>
                  <a:cubicBezTo>
                    <a:pt x="4045" y="25787"/>
                    <a:pt x="5831" y="26464"/>
                    <a:pt x="7613" y="26464"/>
                  </a:cubicBezTo>
                  <a:cubicBezTo>
                    <a:pt x="9395" y="26464"/>
                    <a:pt x="11173" y="25787"/>
                    <a:pt x="12527" y="24433"/>
                  </a:cubicBezTo>
                  <a:lnTo>
                    <a:pt x="27140" y="9819"/>
                  </a:lnTo>
                  <a:cubicBezTo>
                    <a:pt x="24107" y="6362"/>
                    <a:pt x="20812" y="3067"/>
                    <a:pt x="172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39"/>
            <p:cNvSpPr/>
            <p:nvPr/>
          </p:nvSpPr>
          <p:spPr>
            <a:xfrm>
              <a:off x="2233625" y="1977575"/>
              <a:ext cx="2673225" cy="2087700"/>
            </a:xfrm>
            <a:custGeom>
              <a:avLst/>
              <a:gdLst/>
              <a:ahLst/>
              <a:cxnLst/>
              <a:rect l="l" t="t" r="r" b="b"/>
              <a:pathLst>
                <a:path w="106929" h="83508" extrusionOk="0">
                  <a:moveTo>
                    <a:pt x="62664" y="0"/>
                  </a:moveTo>
                  <a:cubicBezTo>
                    <a:pt x="28119" y="0"/>
                    <a:pt x="1" y="28086"/>
                    <a:pt x="1" y="62630"/>
                  </a:cubicBezTo>
                  <a:cubicBezTo>
                    <a:pt x="1" y="67915"/>
                    <a:pt x="686" y="73199"/>
                    <a:pt x="1991" y="78288"/>
                  </a:cubicBezTo>
                  <a:cubicBezTo>
                    <a:pt x="2787" y="81418"/>
                    <a:pt x="5616" y="83508"/>
                    <a:pt x="8710" y="83508"/>
                  </a:cubicBezTo>
                  <a:cubicBezTo>
                    <a:pt x="9292" y="83508"/>
                    <a:pt x="9883" y="83434"/>
                    <a:pt x="10472" y="83279"/>
                  </a:cubicBezTo>
                  <a:cubicBezTo>
                    <a:pt x="14190" y="82333"/>
                    <a:pt x="16441" y="78516"/>
                    <a:pt x="15463" y="74798"/>
                  </a:cubicBezTo>
                  <a:cubicBezTo>
                    <a:pt x="14451" y="70851"/>
                    <a:pt x="13929" y="66773"/>
                    <a:pt x="13929" y="62630"/>
                  </a:cubicBezTo>
                  <a:cubicBezTo>
                    <a:pt x="13929" y="35752"/>
                    <a:pt x="35785" y="13896"/>
                    <a:pt x="62664" y="13896"/>
                  </a:cubicBezTo>
                  <a:cubicBezTo>
                    <a:pt x="76070" y="13896"/>
                    <a:pt x="88270" y="19376"/>
                    <a:pt x="97078" y="28184"/>
                  </a:cubicBezTo>
                  <a:lnTo>
                    <a:pt x="106733" y="18561"/>
                  </a:lnTo>
                  <a:lnTo>
                    <a:pt x="106929" y="18365"/>
                  </a:lnTo>
                  <a:cubicBezTo>
                    <a:pt x="95577" y="7013"/>
                    <a:pt x="79919" y="0"/>
                    <a:pt x="626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39"/>
            <p:cNvSpPr/>
            <p:nvPr/>
          </p:nvSpPr>
          <p:spPr>
            <a:xfrm>
              <a:off x="3800200" y="1977575"/>
              <a:ext cx="1106650" cy="704600"/>
            </a:xfrm>
            <a:custGeom>
              <a:avLst/>
              <a:gdLst/>
              <a:ahLst/>
              <a:cxnLst/>
              <a:rect l="l" t="t" r="r" b="b"/>
              <a:pathLst>
                <a:path w="44266" h="28184" extrusionOk="0">
                  <a:moveTo>
                    <a:pt x="1" y="0"/>
                  </a:moveTo>
                  <a:lnTo>
                    <a:pt x="1" y="13896"/>
                  </a:lnTo>
                  <a:cubicBezTo>
                    <a:pt x="13407" y="13896"/>
                    <a:pt x="25607" y="19376"/>
                    <a:pt x="34415" y="28184"/>
                  </a:cubicBezTo>
                  <a:lnTo>
                    <a:pt x="44266" y="18365"/>
                  </a:lnTo>
                  <a:cubicBezTo>
                    <a:pt x="32914" y="7013"/>
                    <a:pt x="1725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39"/>
            <p:cNvSpPr/>
            <p:nvPr/>
          </p:nvSpPr>
          <p:spPr>
            <a:xfrm>
              <a:off x="4660550" y="2436700"/>
              <a:ext cx="705425" cy="1628400"/>
            </a:xfrm>
            <a:custGeom>
              <a:avLst/>
              <a:gdLst/>
              <a:ahLst/>
              <a:cxnLst/>
              <a:rect l="l" t="t" r="r" b="b"/>
              <a:pathLst>
                <a:path w="28217" h="65136" extrusionOk="0">
                  <a:moveTo>
                    <a:pt x="9852" y="0"/>
                  </a:moveTo>
                  <a:lnTo>
                    <a:pt x="1" y="9819"/>
                  </a:lnTo>
                  <a:cubicBezTo>
                    <a:pt x="8841" y="18659"/>
                    <a:pt x="14288" y="30826"/>
                    <a:pt x="14288" y="44265"/>
                  </a:cubicBezTo>
                  <a:cubicBezTo>
                    <a:pt x="14288" y="48408"/>
                    <a:pt x="13766" y="52486"/>
                    <a:pt x="12755" y="56433"/>
                  </a:cubicBezTo>
                  <a:cubicBezTo>
                    <a:pt x="11809" y="60151"/>
                    <a:pt x="14027" y="63968"/>
                    <a:pt x="17778" y="64914"/>
                  </a:cubicBezTo>
                  <a:cubicBezTo>
                    <a:pt x="18347" y="65064"/>
                    <a:pt x="18924" y="65136"/>
                    <a:pt x="19495" y="65136"/>
                  </a:cubicBezTo>
                  <a:cubicBezTo>
                    <a:pt x="22525" y="65136"/>
                    <a:pt x="25403" y="63107"/>
                    <a:pt x="26227" y="59923"/>
                  </a:cubicBezTo>
                  <a:cubicBezTo>
                    <a:pt x="27532" y="54834"/>
                    <a:pt x="28217" y="49550"/>
                    <a:pt x="28217" y="44265"/>
                  </a:cubicBezTo>
                  <a:cubicBezTo>
                    <a:pt x="28217" y="26977"/>
                    <a:pt x="21203" y="11319"/>
                    <a:pt x="98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39"/>
            <p:cNvSpPr/>
            <p:nvPr/>
          </p:nvSpPr>
          <p:spPr>
            <a:xfrm>
              <a:off x="3800200" y="934550"/>
              <a:ext cx="173725" cy="694825"/>
            </a:xfrm>
            <a:custGeom>
              <a:avLst/>
              <a:gdLst/>
              <a:ahLst/>
              <a:cxnLst/>
              <a:rect l="l" t="t" r="r" b="b"/>
              <a:pathLst>
                <a:path w="6949" h="27793" extrusionOk="0">
                  <a:moveTo>
                    <a:pt x="1" y="0"/>
                  </a:moveTo>
                  <a:lnTo>
                    <a:pt x="1" y="27792"/>
                  </a:lnTo>
                  <a:cubicBezTo>
                    <a:pt x="3850" y="27792"/>
                    <a:pt x="6949" y="24694"/>
                    <a:pt x="6949" y="20844"/>
                  </a:cubicBezTo>
                  <a:lnTo>
                    <a:pt x="6949" y="261"/>
                  </a:lnTo>
                  <a:cubicBezTo>
                    <a:pt x="4633" y="98"/>
                    <a:pt x="2317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39"/>
            <p:cNvSpPr/>
            <p:nvPr/>
          </p:nvSpPr>
          <p:spPr>
            <a:xfrm>
              <a:off x="3278275" y="3021400"/>
              <a:ext cx="1043875" cy="1043875"/>
            </a:xfrm>
            <a:custGeom>
              <a:avLst/>
              <a:gdLst/>
              <a:ahLst/>
              <a:cxnLst/>
              <a:rect l="l" t="t" r="r" b="b"/>
              <a:pathLst>
                <a:path w="41755" h="41755" extrusionOk="0">
                  <a:moveTo>
                    <a:pt x="20878" y="1"/>
                  </a:moveTo>
                  <a:cubicBezTo>
                    <a:pt x="9363" y="1"/>
                    <a:pt x="1" y="9362"/>
                    <a:pt x="1" y="20877"/>
                  </a:cubicBezTo>
                  <a:cubicBezTo>
                    <a:pt x="1" y="32392"/>
                    <a:pt x="9363" y="41754"/>
                    <a:pt x="20878" y="41754"/>
                  </a:cubicBezTo>
                  <a:cubicBezTo>
                    <a:pt x="32392" y="41754"/>
                    <a:pt x="41754" y="32392"/>
                    <a:pt x="41754" y="20877"/>
                  </a:cubicBezTo>
                  <a:cubicBezTo>
                    <a:pt x="41754" y="9362"/>
                    <a:pt x="32392" y="1"/>
                    <a:pt x="208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39"/>
            <p:cNvSpPr/>
            <p:nvPr/>
          </p:nvSpPr>
          <p:spPr>
            <a:xfrm>
              <a:off x="3854850" y="2377975"/>
              <a:ext cx="1127025" cy="1093000"/>
            </a:xfrm>
            <a:custGeom>
              <a:avLst/>
              <a:gdLst/>
              <a:ahLst/>
              <a:cxnLst/>
              <a:rect l="l" t="t" r="r" b="b"/>
              <a:pathLst>
                <a:path w="45081" h="43720" extrusionOk="0">
                  <a:moveTo>
                    <a:pt x="37435" y="1"/>
                  </a:moveTo>
                  <a:cubicBezTo>
                    <a:pt x="35654" y="1"/>
                    <a:pt x="33876" y="686"/>
                    <a:pt x="32522" y="2056"/>
                  </a:cubicBezTo>
                  <a:lnTo>
                    <a:pt x="2740" y="31838"/>
                  </a:lnTo>
                  <a:cubicBezTo>
                    <a:pt x="0" y="34578"/>
                    <a:pt x="0" y="38981"/>
                    <a:pt x="2740" y="41689"/>
                  </a:cubicBezTo>
                  <a:cubicBezTo>
                    <a:pt x="4094" y="43042"/>
                    <a:pt x="5872" y="43719"/>
                    <a:pt x="7649" y="43719"/>
                  </a:cubicBezTo>
                  <a:cubicBezTo>
                    <a:pt x="9427" y="43719"/>
                    <a:pt x="11205" y="43042"/>
                    <a:pt x="12559" y="41689"/>
                  </a:cubicBezTo>
                  <a:lnTo>
                    <a:pt x="42373" y="11874"/>
                  </a:lnTo>
                  <a:cubicBezTo>
                    <a:pt x="45081" y="9167"/>
                    <a:pt x="45081" y="4763"/>
                    <a:pt x="42373" y="2056"/>
                  </a:cubicBezTo>
                  <a:cubicBezTo>
                    <a:pt x="41003" y="686"/>
                    <a:pt x="39217" y="1"/>
                    <a:pt x="374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39"/>
            <p:cNvSpPr/>
            <p:nvPr/>
          </p:nvSpPr>
          <p:spPr>
            <a:xfrm>
              <a:off x="3800200" y="3021400"/>
              <a:ext cx="521950" cy="1043875"/>
            </a:xfrm>
            <a:custGeom>
              <a:avLst/>
              <a:gdLst/>
              <a:ahLst/>
              <a:cxnLst/>
              <a:rect l="l" t="t" r="r" b="b"/>
              <a:pathLst>
                <a:path w="20878" h="41755" extrusionOk="0">
                  <a:moveTo>
                    <a:pt x="1" y="1"/>
                  </a:moveTo>
                  <a:lnTo>
                    <a:pt x="1" y="41754"/>
                  </a:lnTo>
                  <a:cubicBezTo>
                    <a:pt x="11515" y="41754"/>
                    <a:pt x="20877" y="32392"/>
                    <a:pt x="20877" y="20877"/>
                  </a:cubicBezTo>
                  <a:cubicBezTo>
                    <a:pt x="20877" y="9362"/>
                    <a:pt x="11515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6" name="Google Shape;1046;p39"/>
          <p:cNvGrpSpPr/>
          <p:nvPr/>
        </p:nvGrpSpPr>
        <p:grpSpPr>
          <a:xfrm>
            <a:off x="1621317" y="1946809"/>
            <a:ext cx="786309" cy="927452"/>
            <a:chOff x="1587750" y="238125"/>
            <a:chExt cx="4424925" cy="5219200"/>
          </a:xfrm>
        </p:grpSpPr>
        <p:sp>
          <p:nvSpPr>
            <p:cNvPr id="1047" name="Google Shape;1047;p39"/>
            <p:cNvSpPr/>
            <p:nvPr/>
          </p:nvSpPr>
          <p:spPr>
            <a:xfrm>
              <a:off x="1587750" y="238125"/>
              <a:ext cx="4424925" cy="5219200"/>
            </a:xfrm>
            <a:custGeom>
              <a:avLst/>
              <a:gdLst/>
              <a:ahLst/>
              <a:cxnLst/>
              <a:rect l="l" t="t" r="r" b="b"/>
              <a:pathLst>
                <a:path w="176997" h="208768" extrusionOk="0">
                  <a:moveTo>
                    <a:pt x="47658" y="0"/>
                  </a:moveTo>
                  <a:cubicBezTo>
                    <a:pt x="43875" y="0"/>
                    <a:pt x="40841" y="3034"/>
                    <a:pt x="40841" y="6818"/>
                  </a:cubicBezTo>
                  <a:cubicBezTo>
                    <a:pt x="40841" y="17876"/>
                    <a:pt x="25281" y="27238"/>
                    <a:pt x="6818" y="27238"/>
                  </a:cubicBezTo>
                  <a:cubicBezTo>
                    <a:pt x="3035" y="27238"/>
                    <a:pt x="1" y="30271"/>
                    <a:pt x="1" y="34023"/>
                  </a:cubicBezTo>
                  <a:lnTo>
                    <a:pt x="1" y="88628"/>
                  </a:lnTo>
                  <a:cubicBezTo>
                    <a:pt x="1" y="143038"/>
                    <a:pt x="34708" y="191218"/>
                    <a:pt x="86378" y="208408"/>
                  </a:cubicBezTo>
                  <a:cubicBezTo>
                    <a:pt x="87096" y="208637"/>
                    <a:pt x="87781" y="208767"/>
                    <a:pt x="88499" y="208767"/>
                  </a:cubicBezTo>
                  <a:cubicBezTo>
                    <a:pt x="89216" y="208767"/>
                    <a:pt x="89966" y="208637"/>
                    <a:pt x="90619" y="208408"/>
                  </a:cubicBezTo>
                  <a:cubicBezTo>
                    <a:pt x="142289" y="191218"/>
                    <a:pt x="176996" y="143038"/>
                    <a:pt x="176996" y="88628"/>
                  </a:cubicBezTo>
                  <a:lnTo>
                    <a:pt x="176996" y="34023"/>
                  </a:lnTo>
                  <a:cubicBezTo>
                    <a:pt x="176996" y="30271"/>
                    <a:pt x="173963" y="27238"/>
                    <a:pt x="170179" y="27238"/>
                  </a:cubicBezTo>
                  <a:cubicBezTo>
                    <a:pt x="151716" y="27238"/>
                    <a:pt x="136156" y="17876"/>
                    <a:pt x="136156" y="6818"/>
                  </a:cubicBezTo>
                  <a:cubicBezTo>
                    <a:pt x="136156" y="3034"/>
                    <a:pt x="133123" y="0"/>
                    <a:pt x="1293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39"/>
            <p:cNvSpPr/>
            <p:nvPr/>
          </p:nvSpPr>
          <p:spPr>
            <a:xfrm>
              <a:off x="3800200" y="238125"/>
              <a:ext cx="2212475" cy="5219200"/>
            </a:xfrm>
            <a:custGeom>
              <a:avLst/>
              <a:gdLst/>
              <a:ahLst/>
              <a:cxnLst/>
              <a:rect l="l" t="t" r="r" b="b"/>
              <a:pathLst>
                <a:path w="88499" h="208768" extrusionOk="0">
                  <a:moveTo>
                    <a:pt x="1" y="0"/>
                  </a:moveTo>
                  <a:lnTo>
                    <a:pt x="1" y="208767"/>
                  </a:lnTo>
                  <a:cubicBezTo>
                    <a:pt x="718" y="208767"/>
                    <a:pt x="1468" y="208637"/>
                    <a:pt x="2121" y="208408"/>
                  </a:cubicBezTo>
                  <a:cubicBezTo>
                    <a:pt x="53791" y="191218"/>
                    <a:pt x="88498" y="143038"/>
                    <a:pt x="88498" y="88628"/>
                  </a:cubicBezTo>
                  <a:lnTo>
                    <a:pt x="88498" y="34023"/>
                  </a:lnTo>
                  <a:cubicBezTo>
                    <a:pt x="88498" y="30271"/>
                    <a:pt x="85465" y="27238"/>
                    <a:pt x="81681" y="27238"/>
                  </a:cubicBezTo>
                  <a:cubicBezTo>
                    <a:pt x="63218" y="27238"/>
                    <a:pt x="47658" y="17876"/>
                    <a:pt x="47658" y="6818"/>
                  </a:cubicBezTo>
                  <a:cubicBezTo>
                    <a:pt x="47658" y="3034"/>
                    <a:pt x="44625" y="0"/>
                    <a:pt x="408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39"/>
            <p:cNvSpPr/>
            <p:nvPr/>
          </p:nvSpPr>
          <p:spPr>
            <a:xfrm>
              <a:off x="2268700" y="919050"/>
              <a:ext cx="3063025" cy="3808400"/>
            </a:xfrm>
            <a:custGeom>
              <a:avLst/>
              <a:gdLst/>
              <a:ahLst/>
              <a:cxnLst/>
              <a:rect l="l" t="t" r="r" b="b"/>
              <a:pathLst>
                <a:path w="122521" h="152336" extrusionOk="0">
                  <a:moveTo>
                    <a:pt x="38785" y="1"/>
                  </a:moveTo>
                  <a:cubicBezTo>
                    <a:pt x="36633" y="1"/>
                    <a:pt x="34545" y="1077"/>
                    <a:pt x="33273" y="2839"/>
                  </a:cubicBezTo>
                  <a:cubicBezTo>
                    <a:pt x="26912" y="11874"/>
                    <a:pt x="16702" y="19116"/>
                    <a:pt x="4632" y="23193"/>
                  </a:cubicBezTo>
                  <a:cubicBezTo>
                    <a:pt x="1860" y="24139"/>
                    <a:pt x="0" y="26716"/>
                    <a:pt x="0" y="29619"/>
                  </a:cubicBezTo>
                  <a:lnTo>
                    <a:pt x="0" y="61391"/>
                  </a:lnTo>
                  <a:cubicBezTo>
                    <a:pt x="0" y="98871"/>
                    <a:pt x="21236" y="133090"/>
                    <a:pt x="54443" y="149856"/>
                  </a:cubicBezTo>
                  <a:cubicBezTo>
                    <a:pt x="55780" y="150476"/>
                    <a:pt x="57118" y="151128"/>
                    <a:pt x="58488" y="151748"/>
                  </a:cubicBezTo>
                  <a:cubicBezTo>
                    <a:pt x="59369" y="152107"/>
                    <a:pt x="60347" y="152335"/>
                    <a:pt x="61261" y="152335"/>
                  </a:cubicBezTo>
                  <a:cubicBezTo>
                    <a:pt x="62207" y="152335"/>
                    <a:pt x="63153" y="152107"/>
                    <a:pt x="64033" y="151748"/>
                  </a:cubicBezTo>
                  <a:cubicBezTo>
                    <a:pt x="65403" y="151128"/>
                    <a:pt x="66741" y="150476"/>
                    <a:pt x="68078" y="149856"/>
                  </a:cubicBezTo>
                  <a:cubicBezTo>
                    <a:pt x="101285" y="133090"/>
                    <a:pt x="122521" y="98871"/>
                    <a:pt x="122521" y="61391"/>
                  </a:cubicBezTo>
                  <a:lnTo>
                    <a:pt x="122521" y="29619"/>
                  </a:lnTo>
                  <a:cubicBezTo>
                    <a:pt x="122521" y="26716"/>
                    <a:pt x="120661" y="24139"/>
                    <a:pt x="117889" y="23193"/>
                  </a:cubicBezTo>
                  <a:cubicBezTo>
                    <a:pt x="105819" y="19116"/>
                    <a:pt x="95609" y="11874"/>
                    <a:pt x="89248" y="2839"/>
                  </a:cubicBezTo>
                  <a:cubicBezTo>
                    <a:pt x="87976" y="1077"/>
                    <a:pt x="85889" y="1"/>
                    <a:pt x="837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39"/>
            <p:cNvSpPr/>
            <p:nvPr/>
          </p:nvSpPr>
          <p:spPr>
            <a:xfrm>
              <a:off x="3800200" y="919050"/>
              <a:ext cx="1531525" cy="3808400"/>
            </a:xfrm>
            <a:custGeom>
              <a:avLst/>
              <a:gdLst/>
              <a:ahLst/>
              <a:cxnLst/>
              <a:rect l="l" t="t" r="r" b="b"/>
              <a:pathLst>
                <a:path w="61261" h="152336" extrusionOk="0">
                  <a:moveTo>
                    <a:pt x="1" y="1"/>
                  </a:moveTo>
                  <a:lnTo>
                    <a:pt x="1" y="152335"/>
                  </a:lnTo>
                  <a:cubicBezTo>
                    <a:pt x="947" y="152335"/>
                    <a:pt x="1893" y="152107"/>
                    <a:pt x="2773" y="151748"/>
                  </a:cubicBezTo>
                  <a:cubicBezTo>
                    <a:pt x="4143" y="151128"/>
                    <a:pt x="5481" y="150476"/>
                    <a:pt x="6818" y="149856"/>
                  </a:cubicBezTo>
                  <a:cubicBezTo>
                    <a:pt x="40025" y="133090"/>
                    <a:pt x="61261" y="98871"/>
                    <a:pt x="61261" y="61391"/>
                  </a:cubicBezTo>
                  <a:lnTo>
                    <a:pt x="61261" y="29619"/>
                  </a:lnTo>
                  <a:cubicBezTo>
                    <a:pt x="61261" y="26716"/>
                    <a:pt x="59401" y="24139"/>
                    <a:pt x="56629" y="23193"/>
                  </a:cubicBezTo>
                  <a:cubicBezTo>
                    <a:pt x="44559" y="19116"/>
                    <a:pt x="34349" y="11874"/>
                    <a:pt x="27988" y="2839"/>
                  </a:cubicBezTo>
                  <a:cubicBezTo>
                    <a:pt x="26716" y="1077"/>
                    <a:pt x="24629" y="1"/>
                    <a:pt x="224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2000" y="1934617"/>
            <a:ext cx="900000" cy="871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8671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2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2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2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2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2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0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0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0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0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0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0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0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0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0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0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0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17" grpId="0" build="p"/>
      <p:bldP spid="1018" grpId="0" build="p"/>
      <p:bldP spid="1019" grpId="0" build="p"/>
      <p:bldP spid="1020" grpId="0" build="p"/>
      <p:bldP spid="1021" grpId="0" build="p"/>
      <p:bldP spid="1022" grpId="0" build="p"/>
      <p:bldP spid="1023" grpId="0"/>
    </p:bldLst>
  </p:timing>
</p:sld>
</file>

<file path=ppt/theme/theme1.xml><?xml version="1.0" encoding="utf-8"?>
<a:theme xmlns:a="http://schemas.openxmlformats.org/drawingml/2006/main" name="Super Pixel Vintage Gaming by Slidesgo">
  <a:themeElements>
    <a:clrScheme name="Simple Light">
      <a:dk1>
        <a:srgbClr val="FFFF00"/>
      </a:dk1>
      <a:lt1>
        <a:srgbClr val="FFFFFF"/>
      </a:lt1>
      <a:dk2>
        <a:srgbClr val="0E2433"/>
      </a:dk2>
      <a:lt2>
        <a:srgbClr val="45B6FE"/>
      </a:lt2>
      <a:accent1>
        <a:srgbClr val="3792CB"/>
      </a:accent1>
      <a:accent2>
        <a:srgbClr val="296D98"/>
      </a:accent2>
      <a:accent3>
        <a:srgbClr val="1C4966"/>
      </a:accent3>
      <a:accent4>
        <a:srgbClr val="000000"/>
      </a:accent4>
      <a:accent5>
        <a:srgbClr val="0E2433"/>
      </a:accent5>
      <a:accent6>
        <a:srgbClr val="45B6FE"/>
      </a:accent6>
      <a:hlink>
        <a:srgbClr val="FFFF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368</TotalTime>
  <Words>170</Words>
  <Application>Microsoft Office PowerPoint</Application>
  <PresentationFormat>Presentación en pantalla (16:9)</PresentationFormat>
  <Paragraphs>73</Paragraphs>
  <Slides>15</Slides>
  <Notes>12</Notes>
  <HiddenSlides>0</HiddenSlides>
  <MMClips>1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2" baseType="lpstr">
      <vt:lpstr>Arial</vt:lpstr>
      <vt:lpstr>Maven Pro</vt:lpstr>
      <vt:lpstr>Press Start 2P</vt:lpstr>
      <vt:lpstr>Roboto</vt:lpstr>
      <vt:lpstr>Muli</vt:lpstr>
      <vt:lpstr>Cambria Math</vt:lpstr>
      <vt:lpstr>Super Pixel Vintage Gaming by Slidesgo</vt:lpstr>
      <vt:lpstr>Presentación de PowerPoint</vt:lpstr>
      <vt:lpstr>CIENCIAS DE LA COMPUTACIÓN  PROGRAMACIÓN DE VIDEOJUEGOS  GRUPO 5 </vt:lpstr>
      <vt:lpstr>THE TEAM</vt:lpstr>
      <vt:lpstr>VIDEOJUEGO</vt:lpstr>
      <vt:lpstr>CONTENIDO</vt:lpstr>
      <vt:lpstr>Presentación de PowerPoint</vt:lpstr>
      <vt:lpstr>Presentación de PowerPoint</vt:lpstr>
      <vt:lpstr>Presentación de PowerPoint</vt:lpstr>
      <vt:lpstr>CODIGOS LARGOS</vt:lpstr>
      <vt:lpstr>CODIGOS LARGOS</vt:lpstr>
      <vt:lpstr>CODIGOS LARGOS</vt:lpstr>
      <vt:lpstr>Presentación de PowerPoint</vt:lpstr>
      <vt:lpstr>Presentación de PowerPoint</vt:lpstr>
      <vt:lpstr>“Las grandes ideas sulen ser las ideas simples” David Ogilvi</vt:lpstr>
      <vt:lpstr>1. Asteroids (1979): https://youtu.be/WYSupJ5r2zo  2. The 95% Threshold: https://vanesamayonesa.itch.io/the-95-threshold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GRUPO 5</dc:title>
  <dc:creator>Usuario</dc:creator>
  <cp:lastModifiedBy>Usuario</cp:lastModifiedBy>
  <cp:revision>34</cp:revision>
  <dcterms:modified xsi:type="dcterms:W3CDTF">2020-12-07T02:44:06Z</dcterms:modified>
</cp:coreProperties>
</file>